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3" r:id="rId2"/>
    <p:sldMasterId id="2147483686" r:id="rId3"/>
    <p:sldMasterId id="2147483699" r:id="rId4"/>
    <p:sldMasterId id="2147483713" r:id="rId5"/>
  </p:sldMasterIdLst>
  <p:notesMasterIdLst>
    <p:notesMasterId r:id="rId12"/>
  </p:notesMasterIdLst>
  <p:sldIdLst>
    <p:sldId id="1440" r:id="rId6"/>
    <p:sldId id="344" r:id="rId7"/>
    <p:sldId id="1436" r:id="rId8"/>
    <p:sldId id="327" r:id="rId9"/>
    <p:sldId id="288" r:id="rId10"/>
    <p:sldId id="345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5AB2D-8198-46CB-A127-A83CB2BA7D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86CED02-4DE4-4C00-9E52-9AB9858C9246}">
      <dgm:prSet/>
      <dgm:spPr/>
      <dgm:t>
        <a:bodyPr/>
        <a:lstStyle/>
        <a:p>
          <a:pPr rtl="1"/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פיתוח יוזמות משותפות: יצירת הזדמנויות לשיתופי פעולה ופיתוח מיזמים משותפים יאפשר חיזוק הקשר. תלות ההדדית תוביל לאמון ושיתוף פעולה ארוך טווח</a:t>
          </a:r>
          <a:r>
            <a: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he-IL" dirty="0"/>
        </a:p>
      </dgm:t>
    </dgm:pt>
    <dgm:pt modelId="{0760A9AB-72FF-4EDC-A40A-4FD903C79DF0}" type="parTrans" cxnId="{2E73CF95-0144-4C89-B499-ABD32E713F9C}">
      <dgm:prSet/>
      <dgm:spPr/>
      <dgm:t>
        <a:bodyPr/>
        <a:lstStyle/>
        <a:p>
          <a:pPr rtl="1"/>
          <a:endParaRPr lang="he-IL"/>
        </a:p>
      </dgm:t>
    </dgm:pt>
    <dgm:pt modelId="{226D392D-254D-4E74-B369-7AFFF3DDE841}" type="sibTrans" cxnId="{2E73CF95-0144-4C89-B499-ABD32E713F9C}">
      <dgm:prSet/>
      <dgm:spPr/>
      <dgm:t>
        <a:bodyPr/>
        <a:lstStyle/>
        <a:p>
          <a:pPr rtl="1"/>
          <a:endParaRPr lang="he-IL"/>
        </a:p>
      </dgm:t>
    </dgm:pt>
    <dgm:pt modelId="{4CB275F1-F682-4CB1-AC5F-B6ADA505C5EE}">
      <dgm:prSet/>
      <dgm:spPr/>
      <dgm:t>
        <a:bodyPr/>
        <a:lstStyle/>
        <a:p>
          <a:pPr rtl="1"/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הכשרת מנהיגות רב-מגזרית</a:t>
          </a:r>
          <a:r>
            <a: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he-IL">
              <a:latin typeface="Arial" panose="020B0604020202020204" pitchFamily="34" charset="0"/>
              <a:ea typeface="Calibri" panose="020F0502020204030204" pitchFamily="34" charset="0"/>
            </a:rPr>
            <a:t>תוכניות הכשרה למנהיגים מכל הקבוצות</a:t>
          </a:r>
          <a:r>
            <a: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 מנהיגים בעלי יכולות שיתוף פעולה יקחו חלק פעיל בהפחתת מתחים</a:t>
          </a:r>
          <a:endParaRPr lang="he-IL"/>
        </a:p>
      </dgm:t>
    </dgm:pt>
    <dgm:pt modelId="{5A97048E-0927-473D-A5FF-1F2CAAC28EB5}" type="parTrans" cxnId="{B7E171DC-9C0A-435B-881A-0586E936B070}">
      <dgm:prSet/>
      <dgm:spPr/>
      <dgm:t>
        <a:bodyPr/>
        <a:lstStyle/>
        <a:p>
          <a:pPr rtl="1"/>
          <a:endParaRPr lang="he-IL"/>
        </a:p>
      </dgm:t>
    </dgm:pt>
    <dgm:pt modelId="{5697E0A7-94EB-4A2C-AB31-945C21A87A75}" type="sibTrans" cxnId="{B7E171DC-9C0A-435B-881A-0586E936B070}">
      <dgm:prSet/>
      <dgm:spPr/>
      <dgm:t>
        <a:bodyPr/>
        <a:lstStyle/>
        <a:p>
          <a:pPr rtl="1"/>
          <a:endParaRPr lang="he-IL"/>
        </a:p>
      </dgm:t>
    </dgm:pt>
    <dgm:pt modelId="{349F7C22-ACE9-4866-A81B-DC99C778944D}">
      <dgm:prSet/>
      <dgm:spPr/>
      <dgm:t>
        <a:bodyPr/>
        <a:lstStyle/>
        <a:p>
          <a:pPr rtl="1"/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תקשורת חיובית: עידוד סיקור תקשורתי חיובי של יוזמות מוצלחות ודמויות מובילות. </a:t>
          </a:r>
          <a:endParaRPr lang="he-IL"/>
        </a:p>
      </dgm:t>
    </dgm:pt>
    <dgm:pt modelId="{00432EAE-1E46-411C-B48D-5865B994512E}" type="parTrans" cxnId="{4A380779-8D02-4AA9-991F-EA15CB673510}">
      <dgm:prSet/>
      <dgm:spPr/>
      <dgm:t>
        <a:bodyPr/>
        <a:lstStyle/>
        <a:p>
          <a:pPr rtl="1"/>
          <a:endParaRPr lang="he-IL"/>
        </a:p>
      </dgm:t>
    </dgm:pt>
    <dgm:pt modelId="{A5E45203-B166-44A4-87B9-6646143740A4}" type="sibTrans" cxnId="{4A380779-8D02-4AA9-991F-EA15CB673510}">
      <dgm:prSet/>
      <dgm:spPr/>
      <dgm:t>
        <a:bodyPr/>
        <a:lstStyle/>
        <a:p>
          <a:pPr rtl="1"/>
          <a:endParaRPr lang="he-IL"/>
        </a:p>
      </dgm:t>
    </dgm:pt>
    <dgm:pt modelId="{525963C9-405B-446F-B251-6882A787BBC3}">
      <dgm:prSet/>
      <dgm:spPr/>
      <dgm:t>
        <a:bodyPr/>
        <a:lstStyle/>
        <a:p>
          <a:pPr rtl="1"/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פלטפורמות דיגיטליות משותפות: הקמת עמודי תוכן ברשתות החברתיות המחברות בין אנשים דרך תחומי עניין משותפים</a:t>
          </a:r>
          <a:endParaRPr lang="he-IL"/>
        </a:p>
      </dgm:t>
    </dgm:pt>
    <dgm:pt modelId="{EBA78438-109F-46F0-BD5B-9C4644291F08}" type="parTrans" cxnId="{81AD353B-2D8F-4B51-8468-327814024A8F}">
      <dgm:prSet/>
      <dgm:spPr/>
      <dgm:t>
        <a:bodyPr/>
        <a:lstStyle/>
        <a:p>
          <a:pPr rtl="1"/>
          <a:endParaRPr lang="he-IL"/>
        </a:p>
      </dgm:t>
    </dgm:pt>
    <dgm:pt modelId="{F77BE03B-FFCD-4CA0-A9CC-8056EE5BF338}" type="sibTrans" cxnId="{81AD353B-2D8F-4B51-8468-327814024A8F}">
      <dgm:prSet/>
      <dgm:spPr/>
      <dgm:t>
        <a:bodyPr/>
        <a:lstStyle/>
        <a:p>
          <a:pPr rtl="1"/>
          <a:endParaRPr lang="he-IL"/>
        </a:p>
      </dgm:t>
    </dgm:pt>
    <dgm:pt modelId="{76B0FC89-11CC-41A5-88C0-BC548B0BA656}">
      <dgm:prSet/>
      <dgm:spPr/>
      <dgm:t>
        <a:bodyPr/>
        <a:lstStyle/>
        <a:p>
          <a:pPr rtl="1"/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פיתוח </a:t>
          </a:r>
          <a:r>
            <a:rPr lang="he-IL" dirty="0" err="1">
              <a:latin typeface="Calibri" panose="020F0502020204030204" pitchFamily="34" charset="0"/>
              <a:ea typeface="Calibri" panose="020F0502020204030204" pitchFamily="34" charset="0"/>
            </a:rPr>
            <a:t>תוכניות</a:t>
          </a:r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 חינוכיות</a:t>
          </a:r>
          <a:r>
            <a: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שילוב תכנים חינוכיים  בתוך השיעורים השונים בבית הספר ,המקדמים סובלנות וכבוד הדדי</a:t>
          </a:r>
          <a:r>
            <a: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 שינוי תפיסות ואמונות מגיל צעיר יתרום להפחתת מתחים בעתיד</a:t>
          </a:r>
          <a:endParaRPr lang="he-IL" dirty="0"/>
        </a:p>
      </dgm:t>
    </dgm:pt>
    <dgm:pt modelId="{3CB224B3-CB89-42AB-9291-E1B9A3BE3E4B}" type="parTrans" cxnId="{C45AB534-CBC8-4F25-9DFE-EA0DCDD17C69}">
      <dgm:prSet/>
      <dgm:spPr/>
      <dgm:t>
        <a:bodyPr/>
        <a:lstStyle/>
        <a:p>
          <a:pPr rtl="1"/>
          <a:endParaRPr lang="he-IL"/>
        </a:p>
      </dgm:t>
    </dgm:pt>
    <dgm:pt modelId="{0F9A7F8C-D5FA-42AD-A58F-262587ED5B43}" type="sibTrans" cxnId="{C45AB534-CBC8-4F25-9DFE-EA0DCDD17C69}">
      <dgm:prSet/>
      <dgm:spPr/>
      <dgm:t>
        <a:bodyPr/>
        <a:lstStyle/>
        <a:p>
          <a:pPr rtl="1"/>
          <a:endParaRPr lang="he-IL"/>
        </a:p>
      </dgm:t>
    </dgm:pt>
    <dgm:pt modelId="{E0A49BF9-1240-4A13-9AF5-FC2996DBF832}">
      <dgm:prSet/>
      <dgm:spPr/>
      <dgm:t>
        <a:bodyPr/>
        <a:lstStyle/>
        <a:p>
          <a:pPr rtl="1"/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יצירת פלטפורמות דיאלוג רב-תרבותיות</a:t>
          </a:r>
          <a:r>
            <a: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הקמת מרחבים פיזיים ווירטואליים למפגשים בין קבוצות שונות</a:t>
          </a:r>
          <a:r>
            <a: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היכרות והבנה הדדית יובילו להפחתת מתחים</a:t>
          </a:r>
          <a:endParaRPr lang="he-IL"/>
        </a:p>
      </dgm:t>
    </dgm:pt>
    <dgm:pt modelId="{CCA1F643-568B-44FD-B120-9487B2684AA4}" type="parTrans" cxnId="{D9AFEEEE-F9E7-45D2-87A4-A1C1D7F42912}">
      <dgm:prSet/>
      <dgm:spPr/>
      <dgm:t>
        <a:bodyPr/>
        <a:lstStyle/>
        <a:p>
          <a:pPr rtl="1"/>
          <a:endParaRPr lang="he-IL"/>
        </a:p>
      </dgm:t>
    </dgm:pt>
    <dgm:pt modelId="{AE9AB507-6AAD-44A9-A30D-F600E6D78B6E}" type="sibTrans" cxnId="{D9AFEEEE-F9E7-45D2-87A4-A1C1D7F42912}">
      <dgm:prSet/>
      <dgm:spPr/>
      <dgm:t>
        <a:bodyPr/>
        <a:lstStyle/>
        <a:p>
          <a:pPr rtl="1"/>
          <a:endParaRPr lang="he-IL"/>
        </a:p>
      </dgm:t>
    </dgm:pt>
    <dgm:pt modelId="{1664EC7D-D578-4027-B453-A9DEE63A84D1}">
      <dgm:prSet/>
      <dgm:spPr/>
      <dgm:t>
        <a:bodyPr/>
        <a:lstStyle/>
        <a:p>
          <a:pPr rtl="1"/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יצירת </a:t>
          </a:r>
          <a:r>
            <a:rPr lang="he-IL" dirty="0" err="1">
              <a:latin typeface="Calibri" panose="020F0502020204030204" pitchFamily="34" charset="0"/>
              <a:ea typeface="Calibri" panose="020F0502020204030204" pitchFamily="34" charset="0"/>
            </a:rPr>
            <a:t>סדירויות</a:t>
          </a:r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 בית ספריות שיאפשרו הכשרת צוות לניהול  דיאלוג, מיומנויות שיח, דיון </a:t>
          </a:r>
          <a:r>
            <a:rPr lang="he-IL" dirty="0" err="1">
              <a:latin typeface="Calibri" panose="020F0502020204030204" pitchFamily="34" charset="0"/>
              <a:ea typeface="Calibri" panose="020F0502020204030204" pitchFamily="34" charset="0"/>
            </a:rPr>
            <a:t>קונפליקטי</a:t>
          </a:r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 ועוד..</a:t>
          </a:r>
          <a:endParaRPr lang="he-IL" dirty="0"/>
        </a:p>
      </dgm:t>
    </dgm:pt>
    <dgm:pt modelId="{07A8996E-A69E-4FA6-AD5C-A02C63094C97}" type="parTrans" cxnId="{5C3045C2-824D-4718-B73C-46CB9D72428E}">
      <dgm:prSet/>
      <dgm:spPr/>
      <dgm:t>
        <a:bodyPr/>
        <a:lstStyle/>
        <a:p>
          <a:pPr rtl="1"/>
          <a:endParaRPr lang="he-IL"/>
        </a:p>
      </dgm:t>
    </dgm:pt>
    <dgm:pt modelId="{4161EA96-36BA-4F9A-9809-17A557FCB059}" type="sibTrans" cxnId="{5C3045C2-824D-4718-B73C-46CB9D72428E}">
      <dgm:prSet/>
      <dgm:spPr/>
      <dgm:t>
        <a:bodyPr/>
        <a:lstStyle/>
        <a:p>
          <a:pPr rtl="1"/>
          <a:endParaRPr lang="he-IL"/>
        </a:p>
      </dgm:t>
    </dgm:pt>
    <dgm:pt modelId="{B91AEE57-B1C5-4C67-B9AD-9CE90E1918E2}">
      <dgm:prSet/>
      <dgm:spPr/>
      <dgm:t>
        <a:bodyPr/>
        <a:lstStyle/>
        <a:p>
          <a:pPr rtl="1"/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קיום אירועי קהילה משותפים</a:t>
          </a:r>
          <a:r>
            <a: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ארגון פעילויות קהילתיות הכוללות נציגים מכלל הקבוצות</a:t>
          </a:r>
          <a:r>
            <a: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he-IL" dirty="0">
              <a:latin typeface="Calibri" panose="020F0502020204030204" pitchFamily="34" charset="0"/>
              <a:ea typeface="Calibri" panose="020F0502020204030204" pitchFamily="34" charset="0"/>
            </a:rPr>
            <a:t>חוויות משותפות יעמיקו את הקשרים ויחזקו את האמון</a:t>
          </a:r>
          <a:r>
            <a: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070D235B-2DF3-4B81-B7ED-3047BB021031}" type="parTrans" cxnId="{768AF500-F74A-476C-9614-08BF3568E6A5}">
      <dgm:prSet/>
      <dgm:spPr/>
      <dgm:t>
        <a:bodyPr/>
        <a:lstStyle/>
        <a:p>
          <a:pPr rtl="1"/>
          <a:endParaRPr lang="he-IL"/>
        </a:p>
      </dgm:t>
    </dgm:pt>
    <dgm:pt modelId="{266474A4-7BB0-4B3A-96C8-457A75E9AC80}" type="sibTrans" cxnId="{768AF500-F74A-476C-9614-08BF3568E6A5}">
      <dgm:prSet/>
      <dgm:spPr/>
      <dgm:t>
        <a:bodyPr/>
        <a:lstStyle/>
        <a:p>
          <a:pPr rtl="1"/>
          <a:endParaRPr lang="he-IL"/>
        </a:p>
      </dgm:t>
    </dgm:pt>
    <dgm:pt modelId="{E6B24070-A72D-4B4D-A96F-2D33166BE259}" type="pres">
      <dgm:prSet presAssocID="{FD95AB2D-8198-46CB-A127-A83CB2BA7D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44BFD49-8823-4073-94EF-80E9485BD99D}" type="pres">
      <dgm:prSet presAssocID="{B91AEE57-B1C5-4C67-B9AD-9CE90E1918E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27E326D-ED73-43A5-868B-01EA0C81743C}" type="pres">
      <dgm:prSet presAssocID="{266474A4-7BB0-4B3A-96C8-457A75E9AC80}" presName="sibTrans" presStyleCnt="0"/>
      <dgm:spPr/>
    </dgm:pt>
    <dgm:pt modelId="{1DE98495-A996-4095-A7A8-E6771FF0B938}" type="pres">
      <dgm:prSet presAssocID="{E0A49BF9-1240-4A13-9AF5-FC2996DBF83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5FF6F0-7901-4E5C-B38D-7FEB41E20D14}" type="pres">
      <dgm:prSet presAssocID="{AE9AB507-6AAD-44A9-A30D-F600E6D78B6E}" presName="sibTrans" presStyleCnt="0"/>
      <dgm:spPr/>
    </dgm:pt>
    <dgm:pt modelId="{C116D4D4-F377-43F7-9A30-5EA122EE0C11}" type="pres">
      <dgm:prSet presAssocID="{1664EC7D-D578-4027-B453-A9DEE63A84D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4629B14-3031-4E0E-A063-919450F015EB}" type="pres">
      <dgm:prSet presAssocID="{4161EA96-36BA-4F9A-9809-17A557FCB059}" presName="sibTrans" presStyleCnt="0"/>
      <dgm:spPr/>
    </dgm:pt>
    <dgm:pt modelId="{53ADDAE8-16E3-47FC-AEC4-11DBC739D535}" type="pres">
      <dgm:prSet presAssocID="{4CB275F1-F682-4CB1-AC5F-B6ADA505C5E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62F0B6D-0EE9-488A-96DB-4B09A1B40521}" type="pres">
      <dgm:prSet presAssocID="{5697E0A7-94EB-4A2C-AB31-945C21A87A75}" presName="sibTrans" presStyleCnt="0"/>
      <dgm:spPr/>
    </dgm:pt>
    <dgm:pt modelId="{B364AD0F-999C-4D35-855B-0B8340B9BC5D}" type="pres">
      <dgm:prSet presAssocID="{76B0FC89-11CC-41A5-88C0-BC548B0BA65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439AAD1-01EA-469A-A1E7-66E2E6183E64}" type="pres">
      <dgm:prSet presAssocID="{0F9A7F8C-D5FA-42AD-A58F-262587ED5B43}" presName="sibTrans" presStyleCnt="0"/>
      <dgm:spPr/>
    </dgm:pt>
    <dgm:pt modelId="{6A436D8F-C986-4E22-AFC2-B9B3674A2172}" type="pres">
      <dgm:prSet presAssocID="{349F7C22-ACE9-4866-A81B-DC99C778944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3A183B-0796-47AC-9D34-0312469573DE}" type="pres">
      <dgm:prSet presAssocID="{A5E45203-B166-44A4-87B9-6646143740A4}" presName="sibTrans" presStyleCnt="0"/>
      <dgm:spPr/>
    </dgm:pt>
    <dgm:pt modelId="{F823CBFC-8820-40BB-8FBE-3A31C642EFFE}" type="pres">
      <dgm:prSet presAssocID="{525963C9-405B-446F-B251-6882A787BBC3}" presName="node" presStyleLbl="node1" presStyleIdx="6" presStyleCnt="8" custLinFactNeighborX="-56615" custLinFactNeighborY="-2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1ABE698-B044-4488-8443-42D888127549}" type="pres">
      <dgm:prSet presAssocID="{F77BE03B-FFCD-4CA0-A9CC-8056EE5BF338}" presName="sibTrans" presStyleCnt="0"/>
      <dgm:spPr/>
    </dgm:pt>
    <dgm:pt modelId="{A2E27239-1971-43A7-9EF4-1526931A9E81}" type="pres">
      <dgm:prSet presAssocID="{586CED02-4DE4-4C00-9E52-9AB9858C9246}" presName="node" presStyleLbl="node1" presStyleIdx="7" presStyleCnt="8" custLinFactX="13769" custLinFactNeighborX="100000" custLinFactNeighborY="-461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1AD353B-2D8F-4B51-8468-327814024A8F}" srcId="{FD95AB2D-8198-46CB-A127-A83CB2BA7DCB}" destId="{525963C9-405B-446F-B251-6882A787BBC3}" srcOrd="6" destOrd="0" parTransId="{EBA78438-109F-46F0-BD5B-9C4644291F08}" sibTransId="{F77BE03B-FFCD-4CA0-A9CC-8056EE5BF338}"/>
    <dgm:cxn modelId="{D74E9E04-236F-47E2-8F8B-6C3381400103}" type="presOf" srcId="{76B0FC89-11CC-41A5-88C0-BC548B0BA656}" destId="{B364AD0F-999C-4D35-855B-0B8340B9BC5D}" srcOrd="0" destOrd="0" presId="urn:microsoft.com/office/officeart/2005/8/layout/default"/>
    <dgm:cxn modelId="{72E5F99F-41D6-46CC-953D-9964BF89C2D7}" type="presOf" srcId="{4CB275F1-F682-4CB1-AC5F-B6ADA505C5EE}" destId="{53ADDAE8-16E3-47FC-AEC4-11DBC739D535}" srcOrd="0" destOrd="0" presId="urn:microsoft.com/office/officeart/2005/8/layout/default"/>
    <dgm:cxn modelId="{D9AFEEEE-F9E7-45D2-87A4-A1C1D7F42912}" srcId="{FD95AB2D-8198-46CB-A127-A83CB2BA7DCB}" destId="{E0A49BF9-1240-4A13-9AF5-FC2996DBF832}" srcOrd="1" destOrd="0" parTransId="{CCA1F643-568B-44FD-B120-9487B2684AA4}" sibTransId="{AE9AB507-6AAD-44A9-A30D-F600E6D78B6E}"/>
    <dgm:cxn modelId="{4BEE0034-CBD4-4D93-811C-C19CC44E7486}" type="presOf" srcId="{349F7C22-ACE9-4866-A81B-DC99C778944D}" destId="{6A436D8F-C986-4E22-AFC2-B9B3674A2172}" srcOrd="0" destOrd="0" presId="urn:microsoft.com/office/officeart/2005/8/layout/default"/>
    <dgm:cxn modelId="{6A4A7D05-1675-4EF8-BF63-F353909C7033}" type="presOf" srcId="{1664EC7D-D578-4027-B453-A9DEE63A84D1}" destId="{C116D4D4-F377-43F7-9A30-5EA122EE0C11}" srcOrd="0" destOrd="0" presId="urn:microsoft.com/office/officeart/2005/8/layout/default"/>
    <dgm:cxn modelId="{768AF500-F74A-476C-9614-08BF3568E6A5}" srcId="{FD95AB2D-8198-46CB-A127-A83CB2BA7DCB}" destId="{B91AEE57-B1C5-4C67-B9AD-9CE90E1918E2}" srcOrd="0" destOrd="0" parTransId="{070D235B-2DF3-4B81-B7ED-3047BB021031}" sibTransId="{266474A4-7BB0-4B3A-96C8-457A75E9AC80}"/>
    <dgm:cxn modelId="{8CE15720-E145-4E57-A463-9A72A1103EA7}" type="presOf" srcId="{525963C9-405B-446F-B251-6882A787BBC3}" destId="{F823CBFC-8820-40BB-8FBE-3A31C642EFFE}" srcOrd="0" destOrd="0" presId="urn:microsoft.com/office/officeart/2005/8/layout/default"/>
    <dgm:cxn modelId="{64967FB4-D795-4C9A-A9B2-4602E5D35683}" type="presOf" srcId="{FD95AB2D-8198-46CB-A127-A83CB2BA7DCB}" destId="{E6B24070-A72D-4B4D-A96F-2D33166BE259}" srcOrd="0" destOrd="0" presId="urn:microsoft.com/office/officeart/2005/8/layout/default"/>
    <dgm:cxn modelId="{24FAB4EA-F54A-49B2-A1CA-CC025842D3CB}" type="presOf" srcId="{B91AEE57-B1C5-4C67-B9AD-9CE90E1918E2}" destId="{B44BFD49-8823-4073-94EF-80E9485BD99D}" srcOrd="0" destOrd="0" presId="urn:microsoft.com/office/officeart/2005/8/layout/default"/>
    <dgm:cxn modelId="{5C3045C2-824D-4718-B73C-46CB9D72428E}" srcId="{FD95AB2D-8198-46CB-A127-A83CB2BA7DCB}" destId="{1664EC7D-D578-4027-B453-A9DEE63A84D1}" srcOrd="2" destOrd="0" parTransId="{07A8996E-A69E-4FA6-AD5C-A02C63094C97}" sibTransId="{4161EA96-36BA-4F9A-9809-17A557FCB059}"/>
    <dgm:cxn modelId="{C45AB534-CBC8-4F25-9DFE-EA0DCDD17C69}" srcId="{FD95AB2D-8198-46CB-A127-A83CB2BA7DCB}" destId="{76B0FC89-11CC-41A5-88C0-BC548B0BA656}" srcOrd="4" destOrd="0" parTransId="{3CB224B3-CB89-42AB-9291-E1B9A3BE3E4B}" sibTransId="{0F9A7F8C-D5FA-42AD-A58F-262587ED5B43}"/>
    <dgm:cxn modelId="{B7E171DC-9C0A-435B-881A-0586E936B070}" srcId="{FD95AB2D-8198-46CB-A127-A83CB2BA7DCB}" destId="{4CB275F1-F682-4CB1-AC5F-B6ADA505C5EE}" srcOrd="3" destOrd="0" parTransId="{5A97048E-0927-473D-A5FF-1F2CAAC28EB5}" sibTransId="{5697E0A7-94EB-4A2C-AB31-945C21A87A75}"/>
    <dgm:cxn modelId="{78E659FD-8D34-440C-98BC-86CB8A5F831B}" type="presOf" srcId="{E0A49BF9-1240-4A13-9AF5-FC2996DBF832}" destId="{1DE98495-A996-4095-A7A8-E6771FF0B938}" srcOrd="0" destOrd="0" presId="urn:microsoft.com/office/officeart/2005/8/layout/default"/>
    <dgm:cxn modelId="{4A380779-8D02-4AA9-991F-EA15CB673510}" srcId="{FD95AB2D-8198-46CB-A127-A83CB2BA7DCB}" destId="{349F7C22-ACE9-4866-A81B-DC99C778944D}" srcOrd="5" destOrd="0" parTransId="{00432EAE-1E46-411C-B48D-5865B994512E}" sibTransId="{A5E45203-B166-44A4-87B9-6646143740A4}"/>
    <dgm:cxn modelId="{2E73CF95-0144-4C89-B499-ABD32E713F9C}" srcId="{FD95AB2D-8198-46CB-A127-A83CB2BA7DCB}" destId="{586CED02-4DE4-4C00-9E52-9AB9858C9246}" srcOrd="7" destOrd="0" parTransId="{0760A9AB-72FF-4EDC-A40A-4FD903C79DF0}" sibTransId="{226D392D-254D-4E74-B369-7AFFF3DDE841}"/>
    <dgm:cxn modelId="{1108E62F-7AFF-45B2-8990-E7E91D573010}" type="presOf" srcId="{586CED02-4DE4-4C00-9E52-9AB9858C9246}" destId="{A2E27239-1971-43A7-9EF4-1526931A9E81}" srcOrd="0" destOrd="0" presId="urn:microsoft.com/office/officeart/2005/8/layout/default"/>
    <dgm:cxn modelId="{3E4C928B-E411-4A53-A2A2-C4A62A853752}" type="presParOf" srcId="{E6B24070-A72D-4B4D-A96F-2D33166BE259}" destId="{B44BFD49-8823-4073-94EF-80E9485BD99D}" srcOrd="0" destOrd="0" presId="urn:microsoft.com/office/officeart/2005/8/layout/default"/>
    <dgm:cxn modelId="{CA56E887-FAA0-4C2E-B452-ADC8FF721CD0}" type="presParOf" srcId="{E6B24070-A72D-4B4D-A96F-2D33166BE259}" destId="{627E326D-ED73-43A5-868B-01EA0C81743C}" srcOrd="1" destOrd="0" presId="urn:microsoft.com/office/officeart/2005/8/layout/default"/>
    <dgm:cxn modelId="{C320EEF0-3256-465C-8145-186FEAB7D834}" type="presParOf" srcId="{E6B24070-A72D-4B4D-A96F-2D33166BE259}" destId="{1DE98495-A996-4095-A7A8-E6771FF0B938}" srcOrd="2" destOrd="0" presId="urn:microsoft.com/office/officeart/2005/8/layout/default"/>
    <dgm:cxn modelId="{0F99F523-187E-44AA-8D03-8B1D4C3321B4}" type="presParOf" srcId="{E6B24070-A72D-4B4D-A96F-2D33166BE259}" destId="{505FF6F0-7901-4E5C-B38D-7FEB41E20D14}" srcOrd="3" destOrd="0" presId="urn:microsoft.com/office/officeart/2005/8/layout/default"/>
    <dgm:cxn modelId="{19BE66FA-01EF-403C-B1C5-9E462782C56B}" type="presParOf" srcId="{E6B24070-A72D-4B4D-A96F-2D33166BE259}" destId="{C116D4D4-F377-43F7-9A30-5EA122EE0C11}" srcOrd="4" destOrd="0" presId="urn:microsoft.com/office/officeart/2005/8/layout/default"/>
    <dgm:cxn modelId="{86330A40-92BF-418E-BDAF-CA9896C375B1}" type="presParOf" srcId="{E6B24070-A72D-4B4D-A96F-2D33166BE259}" destId="{F4629B14-3031-4E0E-A063-919450F015EB}" srcOrd="5" destOrd="0" presId="urn:microsoft.com/office/officeart/2005/8/layout/default"/>
    <dgm:cxn modelId="{2E5E781B-1FB6-4766-A387-61018E2E1BA1}" type="presParOf" srcId="{E6B24070-A72D-4B4D-A96F-2D33166BE259}" destId="{53ADDAE8-16E3-47FC-AEC4-11DBC739D535}" srcOrd="6" destOrd="0" presId="urn:microsoft.com/office/officeart/2005/8/layout/default"/>
    <dgm:cxn modelId="{218D363E-B191-4F9B-AF0D-3BF1115B2882}" type="presParOf" srcId="{E6B24070-A72D-4B4D-A96F-2D33166BE259}" destId="{362F0B6D-0EE9-488A-96DB-4B09A1B40521}" srcOrd="7" destOrd="0" presId="urn:microsoft.com/office/officeart/2005/8/layout/default"/>
    <dgm:cxn modelId="{96EE48BA-0DAC-4F03-B49F-26B9C7776C2C}" type="presParOf" srcId="{E6B24070-A72D-4B4D-A96F-2D33166BE259}" destId="{B364AD0F-999C-4D35-855B-0B8340B9BC5D}" srcOrd="8" destOrd="0" presId="urn:microsoft.com/office/officeart/2005/8/layout/default"/>
    <dgm:cxn modelId="{C218FBB0-41EC-44AD-8E41-61633A622C32}" type="presParOf" srcId="{E6B24070-A72D-4B4D-A96F-2D33166BE259}" destId="{C439AAD1-01EA-469A-A1E7-66E2E6183E64}" srcOrd="9" destOrd="0" presId="urn:microsoft.com/office/officeart/2005/8/layout/default"/>
    <dgm:cxn modelId="{F016AAA4-A39C-4ED1-8B92-385EB32A75B2}" type="presParOf" srcId="{E6B24070-A72D-4B4D-A96F-2D33166BE259}" destId="{6A436D8F-C986-4E22-AFC2-B9B3674A2172}" srcOrd="10" destOrd="0" presId="urn:microsoft.com/office/officeart/2005/8/layout/default"/>
    <dgm:cxn modelId="{4FD20EE4-8224-4D86-95FD-1405A25E3016}" type="presParOf" srcId="{E6B24070-A72D-4B4D-A96F-2D33166BE259}" destId="{C93A183B-0796-47AC-9D34-0312469573DE}" srcOrd="11" destOrd="0" presId="urn:microsoft.com/office/officeart/2005/8/layout/default"/>
    <dgm:cxn modelId="{607EE27E-F9D5-42FD-A03E-E62E6C677C0D}" type="presParOf" srcId="{E6B24070-A72D-4B4D-A96F-2D33166BE259}" destId="{F823CBFC-8820-40BB-8FBE-3A31C642EFFE}" srcOrd="12" destOrd="0" presId="urn:microsoft.com/office/officeart/2005/8/layout/default"/>
    <dgm:cxn modelId="{628619C6-D967-4148-8529-5F132DA2B22F}" type="presParOf" srcId="{E6B24070-A72D-4B4D-A96F-2D33166BE259}" destId="{A1ABE698-B044-4488-8443-42D888127549}" srcOrd="13" destOrd="0" presId="urn:microsoft.com/office/officeart/2005/8/layout/default"/>
    <dgm:cxn modelId="{8DA5F73D-465A-46CC-BF22-884B0A914980}" type="presParOf" srcId="{E6B24070-A72D-4B4D-A96F-2D33166BE259}" destId="{A2E27239-1971-43A7-9EF4-1526931A9E8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073C0-2218-4DAD-902D-BEF6B5C8A83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4DB2571-71F8-4263-8E4E-937B671F63C7}">
      <dgm:prSet/>
      <dgm:spPr/>
      <dgm:t>
        <a:bodyPr/>
        <a:lstStyle/>
        <a:p>
          <a:pPr rtl="1"/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הפחתת מתחים: דיאלוג ושיתוף פעולה יפחיתו את המתחים בין הקבוצות</a:t>
          </a:r>
          <a:r>
            <a: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he-IL"/>
        </a:p>
      </dgm:t>
    </dgm:pt>
    <dgm:pt modelId="{E32C248D-9A31-40C6-B084-234C2DA2349E}" type="parTrans" cxnId="{20B581E6-0CD5-41BC-A78E-82E3140A88C2}">
      <dgm:prSet/>
      <dgm:spPr/>
      <dgm:t>
        <a:bodyPr/>
        <a:lstStyle/>
        <a:p>
          <a:pPr rtl="1"/>
          <a:endParaRPr lang="he-IL"/>
        </a:p>
      </dgm:t>
    </dgm:pt>
    <dgm:pt modelId="{88A7F594-B310-43B5-9870-023A7DCCA73A}" type="sibTrans" cxnId="{20B581E6-0CD5-41BC-A78E-82E3140A88C2}">
      <dgm:prSet/>
      <dgm:spPr/>
      <dgm:t>
        <a:bodyPr/>
        <a:lstStyle/>
        <a:p>
          <a:pPr rtl="1"/>
          <a:endParaRPr lang="he-IL"/>
        </a:p>
      </dgm:t>
    </dgm:pt>
    <dgm:pt modelId="{2A91A4D1-B004-478D-8490-307883799C78}">
      <dgm:prSet/>
      <dgm:spPr/>
      <dgm:t>
        <a:bodyPr/>
        <a:lstStyle/>
        <a:p>
          <a:pPr rtl="1"/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הגברת שיתופי פעולה: הקשרים החזקים שיווצרו יובילו לפרויקטים משותפים בתחומים שונים</a:t>
          </a:r>
          <a:r>
            <a: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he-IL"/>
        </a:p>
      </dgm:t>
    </dgm:pt>
    <dgm:pt modelId="{A94E6A79-4F03-49D2-9B09-A1028DF86831}" type="parTrans" cxnId="{35D534F1-A5AE-4092-8C09-6D4C423A4776}">
      <dgm:prSet/>
      <dgm:spPr/>
      <dgm:t>
        <a:bodyPr/>
        <a:lstStyle/>
        <a:p>
          <a:pPr rtl="1"/>
          <a:endParaRPr lang="he-IL"/>
        </a:p>
      </dgm:t>
    </dgm:pt>
    <dgm:pt modelId="{FCBCA942-C915-49A1-978E-20D2D389B710}" type="sibTrans" cxnId="{35D534F1-A5AE-4092-8C09-6D4C423A4776}">
      <dgm:prSet/>
      <dgm:spPr/>
      <dgm:t>
        <a:bodyPr/>
        <a:lstStyle/>
        <a:p>
          <a:pPr rtl="1"/>
          <a:endParaRPr lang="he-IL"/>
        </a:p>
      </dgm:t>
    </dgm:pt>
    <dgm:pt modelId="{120559BB-2F56-4A40-9430-8609E4143205}">
      <dgm:prSet/>
      <dgm:spPr/>
      <dgm:t>
        <a:bodyPr/>
        <a:lstStyle/>
        <a:p>
          <a:pPr rtl="1"/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שיפור תחושת הביטחון והחוסן החברתי: האמון ההדדי יחזק את תחושת הביטחון והחוסן החברתי של כלל האוכלוסייה</a:t>
          </a:r>
          <a:r>
            <a: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he-IL"/>
        </a:p>
      </dgm:t>
    </dgm:pt>
    <dgm:pt modelId="{A4580164-B74F-4C81-9888-426782EDA495}" type="parTrans" cxnId="{3D437059-9417-4126-AF1C-65D550FD8A4E}">
      <dgm:prSet/>
      <dgm:spPr/>
      <dgm:t>
        <a:bodyPr/>
        <a:lstStyle/>
        <a:p>
          <a:pPr rtl="1"/>
          <a:endParaRPr lang="he-IL"/>
        </a:p>
      </dgm:t>
    </dgm:pt>
    <dgm:pt modelId="{BEBB8376-CB4E-4EF2-A70A-566A23883BBE}" type="sibTrans" cxnId="{3D437059-9417-4126-AF1C-65D550FD8A4E}">
      <dgm:prSet/>
      <dgm:spPr/>
      <dgm:t>
        <a:bodyPr/>
        <a:lstStyle/>
        <a:p>
          <a:pPr rtl="1"/>
          <a:endParaRPr lang="he-IL"/>
        </a:p>
      </dgm:t>
    </dgm:pt>
    <dgm:pt modelId="{5EB5DC6D-6CAE-473D-9C5E-B9F241ACAE12}">
      <dgm:prSet/>
      <dgm:spPr/>
      <dgm:t>
        <a:bodyPr/>
        <a:lstStyle/>
        <a:p>
          <a:pPr rtl="1"/>
          <a:r>
            <a:rPr lang="he-IL">
              <a:latin typeface="Calibri" panose="020F0502020204030204" pitchFamily="34" charset="0"/>
              <a:ea typeface="Calibri" panose="020F0502020204030204" pitchFamily="34" charset="0"/>
            </a:rPr>
            <a:t>שינוי תפיסות ואמונות: התוכניות החינוכיות והמפגשים יובילו לשינוי תפיסות ואמונות וליחסים טובים יותר בין הקבוצות השונות</a:t>
          </a:r>
          <a:endParaRPr lang="he-IL"/>
        </a:p>
      </dgm:t>
    </dgm:pt>
    <dgm:pt modelId="{1EA9E5EB-5034-4F3F-9F18-419399035A31}" type="parTrans" cxnId="{75AB4ABD-0637-4BAB-B370-E837349D6266}">
      <dgm:prSet/>
      <dgm:spPr/>
      <dgm:t>
        <a:bodyPr/>
        <a:lstStyle/>
        <a:p>
          <a:pPr rtl="1"/>
          <a:endParaRPr lang="he-IL"/>
        </a:p>
      </dgm:t>
    </dgm:pt>
    <dgm:pt modelId="{5DF1DE15-8E35-4E4F-9AFC-BE8A4846132E}" type="sibTrans" cxnId="{75AB4ABD-0637-4BAB-B370-E837349D6266}">
      <dgm:prSet/>
      <dgm:spPr/>
      <dgm:t>
        <a:bodyPr/>
        <a:lstStyle/>
        <a:p>
          <a:pPr rtl="1"/>
          <a:endParaRPr lang="he-IL"/>
        </a:p>
      </dgm:t>
    </dgm:pt>
    <dgm:pt modelId="{2DEEB5E0-1510-4429-9FEB-715528EFE412}" type="pres">
      <dgm:prSet presAssocID="{A93073C0-2218-4DAD-902D-BEF6B5C8A839}" presName="compositeShape" presStyleCnt="0">
        <dgm:presLayoutVars>
          <dgm:dir/>
          <dgm:resizeHandles/>
        </dgm:presLayoutVars>
      </dgm:prSet>
      <dgm:spPr/>
    </dgm:pt>
    <dgm:pt modelId="{D43B45F4-C28C-418C-9DA8-745C6C305607}" type="pres">
      <dgm:prSet presAssocID="{A93073C0-2218-4DAD-902D-BEF6B5C8A839}" presName="pyramid" presStyleLbl="node1" presStyleIdx="0" presStyleCnt="1"/>
      <dgm:spPr/>
    </dgm:pt>
    <dgm:pt modelId="{70F63B4C-829D-4EB8-9407-953E3D10B146}" type="pres">
      <dgm:prSet presAssocID="{A93073C0-2218-4DAD-902D-BEF6B5C8A839}" presName="theList" presStyleCnt="0"/>
      <dgm:spPr/>
    </dgm:pt>
    <dgm:pt modelId="{6D0CEC45-9116-43C1-B6EA-BE5369A32F6A}" type="pres">
      <dgm:prSet presAssocID="{04DB2571-71F8-4263-8E4E-937B671F63C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BDA3E8-A771-4B6A-840E-4A32961CE1D1}" type="pres">
      <dgm:prSet presAssocID="{04DB2571-71F8-4263-8E4E-937B671F63C7}" presName="aSpace" presStyleCnt="0"/>
      <dgm:spPr/>
    </dgm:pt>
    <dgm:pt modelId="{E592D55F-54E8-48E4-859D-F267E36122E1}" type="pres">
      <dgm:prSet presAssocID="{120559BB-2F56-4A40-9430-8609E414320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4CB2043-3572-4E0A-9F87-DE88D6AB80BC}" type="pres">
      <dgm:prSet presAssocID="{120559BB-2F56-4A40-9430-8609E4143205}" presName="aSpace" presStyleCnt="0"/>
      <dgm:spPr/>
    </dgm:pt>
    <dgm:pt modelId="{8B3E377A-4CCA-41A7-B4FD-EF429B616064}" type="pres">
      <dgm:prSet presAssocID="{2A91A4D1-B004-478D-8490-307883799C7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3DC9E7-632A-4817-8F02-99BA604865CF}" type="pres">
      <dgm:prSet presAssocID="{2A91A4D1-B004-478D-8490-307883799C78}" presName="aSpace" presStyleCnt="0"/>
      <dgm:spPr/>
    </dgm:pt>
    <dgm:pt modelId="{2D3B92B7-0598-4C5A-BDD5-90E4205FAD77}" type="pres">
      <dgm:prSet presAssocID="{5EB5DC6D-6CAE-473D-9C5E-B9F241ACAE1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CA265F-1994-4ED3-BBF1-88F35483DB8A}" type="pres">
      <dgm:prSet presAssocID="{5EB5DC6D-6CAE-473D-9C5E-B9F241ACAE12}" presName="aSpace" presStyleCnt="0"/>
      <dgm:spPr/>
    </dgm:pt>
  </dgm:ptLst>
  <dgm:cxnLst>
    <dgm:cxn modelId="{07FCF3C8-6606-42B1-8F6B-8028010111A6}" type="presOf" srcId="{2A91A4D1-B004-478D-8490-307883799C78}" destId="{8B3E377A-4CCA-41A7-B4FD-EF429B616064}" srcOrd="0" destOrd="0" presId="urn:microsoft.com/office/officeart/2005/8/layout/pyramid2"/>
    <dgm:cxn modelId="{35D534F1-A5AE-4092-8C09-6D4C423A4776}" srcId="{A93073C0-2218-4DAD-902D-BEF6B5C8A839}" destId="{2A91A4D1-B004-478D-8490-307883799C78}" srcOrd="2" destOrd="0" parTransId="{A94E6A79-4F03-49D2-9B09-A1028DF86831}" sibTransId="{FCBCA942-C915-49A1-978E-20D2D389B710}"/>
    <dgm:cxn modelId="{890DC1B3-4D04-43EF-B0C3-78C38FD07A8A}" type="presOf" srcId="{5EB5DC6D-6CAE-473D-9C5E-B9F241ACAE12}" destId="{2D3B92B7-0598-4C5A-BDD5-90E4205FAD77}" srcOrd="0" destOrd="0" presId="urn:microsoft.com/office/officeart/2005/8/layout/pyramid2"/>
    <dgm:cxn modelId="{3D437059-9417-4126-AF1C-65D550FD8A4E}" srcId="{A93073C0-2218-4DAD-902D-BEF6B5C8A839}" destId="{120559BB-2F56-4A40-9430-8609E4143205}" srcOrd="1" destOrd="0" parTransId="{A4580164-B74F-4C81-9888-426782EDA495}" sibTransId="{BEBB8376-CB4E-4EF2-A70A-566A23883BBE}"/>
    <dgm:cxn modelId="{D2754C58-9E4D-47DA-817D-0A8213873C03}" type="presOf" srcId="{120559BB-2F56-4A40-9430-8609E4143205}" destId="{E592D55F-54E8-48E4-859D-F267E36122E1}" srcOrd="0" destOrd="0" presId="urn:microsoft.com/office/officeart/2005/8/layout/pyramid2"/>
    <dgm:cxn modelId="{994E444C-004F-47AC-BC7A-04E0F4355DEB}" type="presOf" srcId="{A93073C0-2218-4DAD-902D-BEF6B5C8A839}" destId="{2DEEB5E0-1510-4429-9FEB-715528EFE412}" srcOrd="0" destOrd="0" presId="urn:microsoft.com/office/officeart/2005/8/layout/pyramid2"/>
    <dgm:cxn modelId="{20B581E6-0CD5-41BC-A78E-82E3140A88C2}" srcId="{A93073C0-2218-4DAD-902D-BEF6B5C8A839}" destId="{04DB2571-71F8-4263-8E4E-937B671F63C7}" srcOrd="0" destOrd="0" parTransId="{E32C248D-9A31-40C6-B084-234C2DA2349E}" sibTransId="{88A7F594-B310-43B5-9870-023A7DCCA73A}"/>
    <dgm:cxn modelId="{75AB4ABD-0637-4BAB-B370-E837349D6266}" srcId="{A93073C0-2218-4DAD-902D-BEF6B5C8A839}" destId="{5EB5DC6D-6CAE-473D-9C5E-B9F241ACAE12}" srcOrd="3" destOrd="0" parTransId="{1EA9E5EB-5034-4F3F-9F18-419399035A31}" sibTransId="{5DF1DE15-8E35-4E4F-9AFC-BE8A4846132E}"/>
    <dgm:cxn modelId="{994998FD-A00B-4741-998E-0B8865E1A95B}" type="presOf" srcId="{04DB2571-71F8-4263-8E4E-937B671F63C7}" destId="{6D0CEC45-9116-43C1-B6EA-BE5369A32F6A}" srcOrd="0" destOrd="0" presId="urn:microsoft.com/office/officeart/2005/8/layout/pyramid2"/>
    <dgm:cxn modelId="{02FE71C7-2399-43B9-BD2B-E2135A00E0BF}" type="presParOf" srcId="{2DEEB5E0-1510-4429-9FEB-715528EFE412}" destId="{D43B45F4-C28C-418C-9DA8-745C6C305607}" srcOrd="0" destOrd="0" presId="urn:microsoft.com/office/officeart/2005/8/layout/pyramid2"/>
    <dgm:cxn modelId="{294622B3-3826-4534-81DC-53D7A0AC0CBC}" type="presParOf" srcId="{2DEEB5E0-1510-4429-9FEB-715528EFE412}" destId="{70F63B4C-829D-4EB8-9407-953E3D10B146}" srcOrd="1" destOrd="0" presId="urn:microsoft.com/office/officeart/2005/8/layout/pyramid2"/>
    <dgm:cxn modelId="{73A3F6AE-1787-4609-8AE5-236266DF6136}" type="presParOf" srcId="{70F63B4C-829D-4EB8-9407-953E3D10B146}" destId="{6D0CEC45-9116-43C1-B6EA-BE5369A32F6A}" srcOrd="0" destOrd="0" presId="urn:microsoft.com/office/officeart/2005/8/layout/pyramid2"/>
    <dgm:cxn modelId="{58668FB7-D2FA-4E28-B9BE-0C78B98B47DE}" type="presParOf" srcId="{70F63B4C-829D-4EB8-9407-953E3D10B146}" destId="{A5BDA3E8-A771-4B6A-840E-4A32961CE1D1}" srcOrd="1" destOrd="0" presId="urn:microsoft.com/office/officeart/2005/8/layout/pyramid2"/>
    <dgm:cxn modelId="{9AF93B6E-6AC4-45C0-AD82-D1C7594DED76}" type="presParOf" srcId="{70F63B4C-829D-4EB8-9407-953E3D10B146}" destId="{E592D55F-54E8-48E4-859D-F267E36122E1}" srcOrd="2" destOrd="0" presId="urn:microsoft.com/office/officeart/2005/8/layout/pyramid2"/>
    <dgm:cxn modelId="{3BABD682-D699-45BB-83B4-1855263404F4}" type="presParOf" srcId="{70F63B4C-829D-4EB8-9407-953E3D10B146}" destId="{C4CB2043-3572-4E0A-9F87-DE88D6AB80BC}" srcOrd="3" destOrd="0" presId="urn:microsoft.com/office/officeart/2005/8/layout/pyramid2"/>
    <dgm:cxn modelId="{1507B661-4D61-4B5B-AF96-3B237AFE9595}" type="presParOf" srcId="{70F63B4C-829D-4EB8-9407-953E3D10B146}" destId="{8B3E377A-4CCA-41A7-B4FD-EF429B616064}" srcOrd="4" destOrd="0" presId="urn:microsoft.com/office/officeart/2005/8/layout/pyramid2"/>
    <dgm:cxn modelId="{E5188A8F-4FB8-4544-89F1-7EB03D1745F0}" type="presParOf" srcId="{70F63B4C-829D-4EB8-9407-953E3D10B146}" destId="{D43DC9E7-632A-4817-8F02-99BA604865CF}" srcOrd="5" destOrd="0" presId="urn:microsoft.com/office/officeart/2005/8/layout/pyramid2"/>
    <dgm:cxn modelId="{6B78C333-67B4-4737-9C59-E733B56DE3DD}" type="presParOf" srcId="{70F63B4C-829D-4EB8-9407-953E3D10B146}" destId="{2D3B92B7-0598-4C5A-BDD5-90E4205FAD77}" srcOrd="6" destOrd="0" presId="urn:microsoft.com/office/officeart/2005/8/layout/pyramid2"/>
    <dgm:cxn modelId="{021A4877-3C32-48FE-BD55-662B4E5311EF}" type="presParOf" srcId="{70F63B4C-829D-4EB8-9407-953E3D10B146}" destId="{B3CA265F-1994-4ED3-BBF1-88F35483DB8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03E35D-9469-4C38-8335-FFCC3076780B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F2C070FD-0CCC-4DA8-B673-F7B9CA3D0E41}">
      <dgm:prSet phldrT="[טקסט]"/>
      <dgm:spPr/>
      <dgm:t>
        <a:bodyPr/>
        <a:lstStyle/>
        <a:p>
          <a:pPr rtl="1"/>
          <a:r>
            <a:rPr lang="he-IL" dirty="0"/>
            <a:t>הכשרה ליווי והנחיית הצוות</a:t>
          </a:r>
        </a:p>
      </dgm:t>
    </dgm:pt>
    <dgm:pt modelId="{9C4675C0-491C-438D-A4DE-865070F1B803}" type="parTrans" cxnId="{AF4024EB-383B-4742-8B03-EF4702E54D3F}">
      <dgm:prSet/>
      <dgm:spPr/>
      <dgm:t>
        <a:bodyPr/>
        <a:lstStyle/>
        <a:p>
          <a:pPr rtl="1"/>
          <a:endParaRPr lang="he-IL"/>
        </a:p>
      </dgm:t>
    </dgm:pt>
    <dgm:pt modelId="{DE28A830-CA64-4A19-938A-7F1CC8F20929}" type="sibTrans" cxnId="{AF4024EB-383B-4742-8B03-EF4702E54D3F}">
      <dgm:prSet/>
      <dgm:spPr/>
      <dgm:t>
        <a:bodyPr/>
        <a:lstStyle/>
        <a:p>
          <a:pPr rtl="1"/>
          <a:endParaRPr lang="he-IL"/>
        </a:p>
      </dgm:t>
    </dgm:pt>
    <dgm:pt modelId="{891EFC42-5504-46D2-A605-B15F670CA0DF}">
      <dgm:prSet phldrT="[טקסט]"/>
      <dgm:spPr/>
      <dgm:t>
        <a:bodyPr/>
        <a:lstStyle/>
        <a:p>
          <a:pPr rtl="1"/>
          <a:r>
            <a:rPr lang="he-IL" dirty="0" err="1"/>
            <a:t>סדירויות</a:t>
          </a:r>
          <a:r>
            <a:rPr lang="he-IL" dirty="0"/>
            <a:t>/</a:t>
          </a:r>
        </a:p>
        <a:p>
          <a:pPr rtl="1"/>
          <a:r>
            <a:rPr lang="he-IL" dirty="0"/>
            <a:t>מבנה ארגוני</a:t>
          </a:r>
        </a:p>
      </dgm:t>
    </dgm:pt>
    <dgm:pt modelId="{5B1BC4B7-747C-4B43-A85F-8E9154276A78}" type="parTrans" cxnId="{CADE65C3-A62C-419C-8607-4D6787CA4FAE}">
      <dgm:prSet/>
      <dgm:spPr/>
      <dgm:t>
        <a:bodyPr/>
        <a:lstStyle/>
        <a:p>
          <a:pPr rtl="1"/>
          <a:endParaRPr lang="he-IL"/>
        </a:p>
      </dgm:t>
    </dgm:pt>
    <dgm:pt modelId="{89E814A8-C962-450B-A1B0-8D6450BC77EE}" type="sibTrans" cxnId="{CADE65C3-A62C-419C-8607-4D6787CA4FAE}">
      <dgm:prSet/>
      <dgm:spPr/>
      <dgm:t>
        <a:bodyPr/>
        <a:lstStyle/>
        <a:p>
          <a:pPr rtl="1"/>
          <a:endParaRPr lang="he-IL"/>
        </a:p>
      </dgm:t>
    </dgm:pt>
    <dgm:pt modelId="{7EC25E69-B361-43E8-B7FA-654CA4AD809A}">
      <dgm:prSet phldrT="[טקסט]"/>
      <dgm:spPr/>
      <dgm:t>
        <a:bodyPr/>
        <a:lstStyle/>
        <a:p>
          <a:pPr rtl="1"/>
          <a:r>
            <a:rPr lang="he-IL" dirty="0"/>
            <a:t>קהילה</a:t>
          </a:r>
        </a:p>
      </dgm:t>
    </dgm:pt>
    <dgm:pt modelId="{05480854-AF8E-4BE6-9076-E94912C9E495}" type="parTrans" cxnId="{9DCF74FE-10D1-4B30-B88C-64C5CA91E79C}">
      <dgm:prSet/>
      <dgm:spPr/>
      <dgm:t>
        <a:bodyPr/>
        <a:lstStyle/>
        <a:p>
          <a:pPr rtl="1"/>
          <a:endParaRPr lang="he-IL"/>
        </a:p>
      </dgm:t>
    </dgm:pt>
    <dgm:pt modelId="{E7538E61-9E75-4ACD-8377-FE0B6CD25747}" type="sibTrans" cxnId="{9DCF74FE-10D1-4B30-B88C-64C5CA91E79C}">
      <dgm:prSet/>
      <dgm:spPr/>
      <dgm:t>
        <a:bodyPr/>
        <a:lstStyle/>
        <a:p>
          <a:pPr rtl="1"/>
          <a:endParaRPr lang="he-IL"/>
        </a:p>
      </dgm:t>
    </dgm:pt>
    <dgm:pt modelId="{6EF016A3-B28C-4631-B1BF-31701D0C83CF}">
      <dgm:prSet phldrT="[טקסט]"/>
      <dgm:spPr/>
      <dgm:t>
        <a:bodyPr/>
        <a:lstStyle/>
        <a:p>
          <a:pPr rtl="1"/>
          <a:r>
            <a:rPr lang="he-IL" dirty="0"/>
            <a:t>טיפול בהתנגדויות</a:t>
          </a:r>
        </a:p>
      </dgm:t>
    </dgm:pt>
    <dgm:pt modelId="{34AD2BF8-8236-413A-8D89-A910AAC8D8F6}" type="sibTrans" cxnId="{A8813E03-32E4-48F7-A86B-FE241AC3196A}">
      <dgm:prSet/>
      <dgm:spPr/>
      <dgm:t>
        <a:bodyPr/>
        <a:lstStyle/>
        <a:p>
          <a:pPr rtl="1"/>
          <a:endParaRPr lang="he-IL"/>
        </a:p>
      </dgm:t>
    </dgm:pt>
    <dgm:pt modelId="{F685892D-E685-41BB-8F97-2282EFC8693E}" type="parTrans" cxnId="{A8813E03-32E4-48F7-A86B-FE241AC3196A}">
      <dgm:prSet/>
      <dgm:spPr/>
      <dgm:t>
        <a:bodyPr/>
        <a:lstStyle/>
        <a:p>
          <a:pPr rtl="1"/>
          <a:endParaRPr lang="he-IL"/>
        </a:p>
      </dgm:t>
    </dgm:pt>
    <dgm:pt modelId="{25C9AD8D-5357-4FA8-8449-21770103DE6A}" type="pres">
      <dgm:prSet presAssocID="{2F03E35D-9469-4C38-8335-FFCC307678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4743CD8-9179-4F75-AF69-1DE3761C3769}" type="pres">
      <dgm:prSet presAssocID="{F2C070FD-0CCC-4DA8-B673-F7B9CA3D0E41}" presName="node" presStyleLbl="node1" presStyleIdx="0" presStyleCnt="4" custScaleX="98612" custScaleY="93604" custLinFactY="15022" custLinFactNeighborX="5518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B3F603F-812D-4399-9815-3070F710EDCE}" type="pres">
      <dgm:prSet presAssocID="{DE28A830-CA64-4A19-938A-7F1CC8F20929}" presName="sibTrans" presStyleCnt="0"/>
      <dgm:spPr/>
    </dgm:pt>
    <dgm:pt modelId="{E7461117-3819-4004-B29B-D41F0B4285E4}" type="pres">
      <dgm:prSet presAssocID="{891EFC42-5504-46D2-A605-B15F670CA0DF}" presName="node" presStyleLbl="node1" presStyleIdx="1" presStyleCnt="4" custLinFactY="-10355" custLinFactNeighborX="5518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F265F87-456B-4806-8682-C890E25F69A1}" type="pres">
      <dgm:prSet presAssocID="{89E814A8-C962-450B-A1B0-8D6450BC77EE}" presName="sibTrans" presStyleCnt="0"/>
      <dgm:spPr/>
    </dgm:pt>
    <dgm:pt modelId="{F8AAE19C-DF8F-4419-8F5D-2041DA59014E}" type="pres">
      <dgm:prSet presAssocID="{7EC25E69-B361-43E8-B7FA-654CA4AD809A}" presName="node" presStyleLbl="node1" presStyleIdx="2" presStyleCnt="4" custLinFactNeighborX="4669" custLinFactNeighborY="-323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B7EB788-500E-4E7E-B43E-F13A9CE158D3}" type="pres">
      <dgm:prSet presAssocID="{E7538E61-9E75-4ACD-8377-FE0B6CD25747}" presName="sibTrans" presStyleCnt="0"/>
      <dgm:spPr/>
    </dgm:pt>
    <dgm:pt modelId="{F3CC25B0-AFB6-478A-8626-81A40D6E5F4E}" type="pres">
      <dgm:prSet presAssocID="{6EF016A3-B28C-4631-B1BF-31701D0C83CF}" presName="node" presStyleLbl="node1" presStyleIdx="3" presStyleCnt="4" custLinFactNeighborX="551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04468F3-F52C-481A-A37C-04F6F18E15B9}" type="presOf" srcId="{F2C070FD-0CCC-4DA8-B673-F7B9CA3D0E41}" destId="{74743CD8-9179-4F75-AF69-1DE3761C3769}" srcOrd="0" destOrd="0" presId="urn:microsoft.com/office/officeart/2005/8/layout/default"/>
    <dgm:cxn modelId="{EBCA6828-3105-4714-8580-BBCCD0A4AADC}" type="presOf" srcId="{6EF016A3-B28C-4631-B1BF-31701D0C83CF}" destId="{F3CC25B0-AFB6-478A-8626-81A40D6E5F4E}" srcOrd="0" destOrd="0" presId="urn:microsoft.com/office/officeart/2005/8/layout/default"/>
    <dgm:cxn modelId="{AF4024EB-383B-4742-8B03-EF4702E54D3F}" srcId="{2F03E35D-9469-4C38-8335-FFCC3076780B}" destId="{F2C070FD-0CCC-4DA8-B673-F7B9CA3D0E41}" srcOrd="0" destOrd="0" parTransId="{9C4675C0-491C-438D-A4DE-865070F1B803}" sibTransId="{DE28A830-CA64-4A19-938A-7F1CC8F20929}"/>
    <dgm:cxn modelId="{B52DFE17-2B10-4410-B574-80BF47D7C8A8}" type="presOf" srcId="{2F03E35D-9469-4C38-8335-FFCC3076780B}" destId="{25C9AD8D-5357-4FA8-8449-21770103DE6A}" srcOrd="0" destOrd="0" presId="urn:microsoft.com/office/officeart/2005/8/layout/default"/>
    <dgm:cxn modelId="{9DCF74FE-10D1-4B30-B88C-64C5CA91E79C}" srcId="{2F03E35D-9469-4C38-8335-FFCC3076780B}" destId="{7EC25E69-B361-43E8-B7FA-654CA4AD809A}" srcOrd="2" destOrd="0" parTransId="{05480854-AF8E-4BE6-9076-E94912C9E495}" sibTransId="{E7538E61-9E75-4ACD-8377-FE0B6CD25747}"/>
    <dgm:cxn modelId="{04B02B81-31E1-4B42-9C23-95B708A78F43}" type="presOf" srcId="{891EFC42-5504-46D2-A605-B15F670CA0DF}" destId="{E7461117-3819-4004-B29B-D41F0B4285E4}" srcOrd="0" destOrd="0" presId="urn:microsoft.com/office/officeart/2005/8/layout/default"/>
    <dgm:cxn modelId="{85D9B6F5-1783-41CC-928A-B458DFAF74E4}" type="presOf" srcId="{7EC25E69-B361-43E8-B7FA-654CA4AD809A}" destId="{F8AAE19C-DF8F-4419-8F5D-2041DA59014E}" srcOrd="0" destOrd="0" presId="urn:microsoft.com/office/officeart/2005/8/layout/default"/>
    <dgm:cxn modelId="{CADE65C3-A62C-419C-8607-4D6787CA4FAE}" srcId="{2F03E35D-9469-4C38-8335-FFCC3076780B}" destId="{891EFC42-5504-46D2-A605-B15F670CA0DF}" srcOrd="1" destOrd="0" parTransId="{5B1BC4B7-747C-4B43-A85F-8E9154276A78}" sibTransId="{89E814A8-C962-450B-A1B0-8D6450BC77EE}"/>
    <dgm:cxn modelId="{A8813E03-32E4-48F7-A86B-FE241AC3196A}" srcId="{2F03E35D-9469-4C38-8335-FFCC3076780B}" destId="{6EF016A3-B28C-4631-B1BF-31701D0C83CF}" srcOrd="3" destOrd="0" parTransId="{F685892D-E685-41BB-8F97-2282EFC8693E}" sibTransId="{34AD2BF8-8236-413A-8D89-A910AAC8D8F6}"/>
    <dgm:cxn modelId="{FDBD8DCB-3934-433C-97AF-875AE1626A58}" type="presParOf" srcId="{25C9AD8D-5357-4FA8-8449-21770103DE6A}" destId="{74743CD8-9179-4F75-AF69-1DE3761C3769}" srcOrd="0" destOrd="0" presId="urn:microsoft.com/office/officeart/2005/8/layout/default"/>
    <dgm:cxn modelId="{62EE4889-C916-4161-8DED-A46915259A55}" type="presParOf" srcId="{25C9AD8D-5357-4FA8-8449-21770103DE6A}" destId="{7B3F603F-812D-4399-9815-3070F710EDCE}" srcOrd="1" destOrd="0" presId="urn:microsoft.com/office/officeart/2005/8/layout/default"/>
    <dgm:cxn modelId="{C70981DB-8D85-4660-947F-A898F39AC561}" type="presParOf" srcId="{25C9AD8D-5357-4FA8-8449-21770103DE6A}" destId="{E7461117-3819-4004-B29B-D41F0B4285E4}" srcOrd="2" destOrd="0" presId="urn:microsoft.com/office/officeart/2005/8/layout/default"/>
    <dgm:cxn modelId="{8607091C-CE9C-44AE-AEE7-7C078820D1E6}" type="presParOf" srcId="{25C9AD8D-5357-4FA8-8449-21770103DE6A}" destId="{1F265F87-456B-4806-8682-C890E25F69A1}" srcOrd="3" destOrd="0" presId="urn:microsoft.com/office/officeart/2005/8/layout/default"/>
    <dgm:cxn modelId="{FDB24C59-2D27-4B00-9883-39B49F8D3D5C}" type="presParOf" srcId="{25C9AD8D-5357-4FA8-8449-21770103DE6A}" destId="{F8AAE19C-DF8F-4419-8F5D-2041DA59014E}" srcOrd="4" destOrd="0" presId="urn:microsoft.com/office/officeart/2005/8/layout/default"/>
    <dgm:cxn modelId="{ADFF8D6E-3B1A-4E44-A86B-BBB1299694CA}" type="presParOf" srcId="{25C9AD8D-5357-4FA8-8449-21770103DE6A}" destId="{CB7EB788-500E-4E7E-B43E-F13A9CE158D3}" srcOrd="5" destOrd="0" presId="urn:microsoft.com/office/officeart/2005/8/layout/default"/>
    <dgm:cxn modelId="{A88AD037-52DC-4A0E-9E0E-B8A8B7029AA0}" type="presParOf" srcId="{25C9AD8D-5357-4FA8-8449-21770103DE6A}" destId="{F3CC25B0-AFB6-478A-8626-81A40D6E5F4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BFD49-8823-4073-94EF-80E9485BD99D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קיום אירועי קהילה משותפים</a:t>
          </a:r>
          <a:r>
            <a:rPr lang="en-US" sz="15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ארגון פעילויות קהילתיות הכוללות נציגים מכלל הקבוצות</a:t>
          </a:r>
          <a:r>
            <a:rPr lang="en-US" sz="15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חוויות משותפות יעמיקו את הקשרים ויחזקו את האמון</a:t>
          </a:r>
          <a:r>
            <a:rPr lang="en-US" sz="15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69333"/>
        <a:ext cx="2539999" cy="1524000"/>
      </dsp:txXfrm>
    </dsp:sp>
    <dsp:sp modelId="{1DE98495-A996-4095-A7A8-E6771FF0B938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>
              <a:latin typeface="Calibri" panose="020F0502020204030204" pitchFamily="34" charset="0"/>
              <a:ea typeface="Calibri" panose="020F0502020204030204" pitchFamily="34" charset="0"/>
            </a:rPr>
            <a:t>יצירת פלטפורמות דיאלוג רב-תרבותיות</a:t>
          </a:r>
          <a:r>
            <a:rPr lang="en-US" sz="1500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  <a:r>
            <a:rPr lang="he-IL" sz="1500" kern="1200">
              <a:latin typeface="Calibri" panose="020F0502020204030204" pitchFamily="34" charset="0"/>
              <a:ea typeface="Calibri" panose="020F0502020204030204" pitchFamily="34" charset="0"/>
            </a:rPr>
            <a:t>הקמת מרחבים פיזיים ווירטואליים למפגשים בין קבוצות שונות</a:t>
          </a:r>
          <a:r>
            <a:rPr lang="en-US" sz="1500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he-IL" sz="1500" kern="1200">
              <a:latin typeface="Calibri" panose="020F0502020204030204" pitchFamily="34" charset="0"/>
              <a:ea typeface="Calibri" panose="020F0502020204030204" pitchFamily="34" charset="0"/>
            </a:rPr>
            <a:t>היכרות והבנה הדדית יובילו להפחתת מתחים</a:t>
          </a:r>
          <a:endParaRPr lang="he-IL" sz="1500" kern="1200"/>
        </a:p>
      </dsp:txBody>
      <dsp:txXfrm>
        <a:off x="2794000" y="169333"/>
        <a:ext cx="2539999" cy="1524000"/>
      </dsp:txXfrm>
    </dsp:sp>
    <dsp:sp modelId="{C116D4D4-F377-43F7-9A30-5EA122EE0C11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יצירת </a:t>
          </a:r>
          <a:r>
            <a:rPr lang="he-IL" sz="1500" kern="1200" dirty="0" err="1">
              <a:latin typeface="Calibri" panose="020F0502020204030204" pitchFamily="34" charset="0"/>
              <a:ea typeface="Calibri" panose="020F0502020204030204" pitchFamily="34" charset="0"/>
            </a:rPr>
            <a:t>סדירויות</a:t>
          </a: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 בית ספריות שיאפשרו הכשרת צוות לניהול  דיאלוג, מיומנויות שיח, דיון </a:t>
          </a:r>
          <a:r>
            <a:rPr lang="he-IL" sz="1500" kern="1200" dirty="0" err="1">
              <a:latin typeface="Calibri" panose="020F0502020204030204" pitchFamily="34" charset="0"/>
              <a:ea typeface="Calibri" panose="020F0502020204030204" pitchFamily="34" charset="0"/>
            </a:rPr>
            <a:t>קונפליקטי</a:t>
          </a: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 ועוד..</a:t>
          </a:r>
          <a:endParaRPr lang="he-IL" sz="1500" kern="1200" dirty="0"/>
        </a:p>
      </dsp:txBody>
      <dsp:txXfrm>
        <a:off x="5587999" y="169333"/>
        <a:ext cx="2539999" cy="1524000"/>
      </dsp:txXfrm>
    </dsp:sp>
    <dsp:sp modelId="{53ADDAE8-16E3-47FC-AEC4-11DBC739D535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>
              <a:latin typeface="Calibri" panose="020F0502020204030204" pitchFamily="34" charset="0"/>
              <a:ea typeface="Calibri" panose="020F0502020204030204" pitchFamily="34" charset="0"/>
            </a:rPr>
            <a:t>הכשרת מנהיגות רב-מגזרית</a:t>
          </a:r>
          <a:r>
            <a:rPr lang="en-US" sz="1500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 </a:t>
          </a:r>
          <a:r>
            <a:rPr lang="he-IL" sz="1500" kern="1200">
              <a:latin typeface="Arial" panose="020B0604020202020204" pitchFamily="34" charset="0"/>
              <a:ea typeface="Calibri" panose="020F0502020204030204" pitchFamily="34" charset="0"/>
            </a:rPr>
            <a:t>תוכניות הכשרה למנהיגים מכל הקבוצות</a:t>
          </a:r>
          <a:r>
            <a:rPr lang="en-US" sz="1500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r>
            <a:rPr lang="he-IL" sz="1500" kern="1200">
              <a:latin typeface="Calibri" panose="020F0502020204030204" pitchFamily="34" charset="0"/>
              <a:ea typeface="Calibri" panose="020F0502020204030204" pitchFamily="34" charset="0"/>
            </a:rPr>
            <a:t> מנהיגים בעלי יכולות שיתוף פעולה יקחו חלק פעיל בהפחתת מתחים</a:t>
          </a:r>
          <a:endParaRPr lang="he-IL" sz="1500" kern="1200"/>
        </a:p>
      </dsp:txBody>
      <dsp:txXfrm>
        <a:off x="0" y="1947333"/>
        <a:ext cx="2539999" cy="1524000"/>
      </dsp:txXfrm>
    </dsp:sp>
    <dsp:sp modelId="{B364AD0F-999C-4D35-855B-0B8340B9BC5D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פיתוח </a:t>
          </a:r>
          <a:r>
            <a:rPr lang="he-IL" sz="1500" kern="1200" dirty="0" err="1">
              <a:latin typeface="Calibri" panose="020F0502020204030204" pitchFamily="34" charset="0"/>
              <a:ea typeface="Calibri" panose="020F0502020204030204" pitchFamily="34" charset="0"/>
            </a:rPr>
            <a:t>תוכניות</a:t>
          </a: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 חינוכיות</a:t>
          </a:r>
          <a:r>
            <a:rPr lang="en-US" sz="15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שילוב תכנים חינוכיים  בתוך השיעורים השונים בבית הספר ,המקדמים סובלנות וכבוד הדדי</a:t>
          </a:r>
          <a:r>
            <a:rPr lang="en-US" sz="15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 שינוי תפיסות ואמונות מגיל צעיר יתרום להפחתת מתחים בעתיד</a:t>
          </a:r>
          <a:endParaRPr lang="he-IL" sz="1500" kern="1200" dirty="0"/>
        </a:p>
      </dsp:txBody>
      <dsp:txXfrm>
        <a:off x="2794000" y="1947333"/>
        <a:ext cx="2539999" cy="1524000"/>
      </dsp:txXfrm>
    </dsp:sp>
    <dsp:sp modelId="{6A436D8F-C986-4E22-AFC2-B9B3674A2172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>
              <a:latin typeface="Calibri" panose="020F0502020204030204" pitchFamily="34" charset="0"/>
              <a:ea typeface="Calibri" panose="020F0502020204030204" pitchFamily="34" charset="0"/>
            </a:rPr>
            <a:t>תקשורת חיובית: עידוד סיקור תקשורתי חיובי של יוזמות מוצלחות ודמויות מובילות. </a:t>
          </a:r>
          <a:endParaRPr lang="he-IL" sz="1500" kern="1200"/>
        </a:p>
      </dsp:txBody>
      <dsp:txXfrm>
        <a:off x="5587999" y="1947333"/>
        <a:ext cx="2539999" cy="1524000"/>
      </dsp:txXfrm>
    </dsp:sp>
    <dsp:sp modelId="{F823CBFC-8820-40BB-8FBE-3A31C642EFFE}">
      <dsp:nvSpPr>
        <dsp:cNvPr id="0" name=""/>
        <dsp:cNvSpPr/>
      </dsp:nvSpPr>
      <dsp:spPr>
        <a:xfrm>
          <a:off x="0" y="372158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>
              <a:latin typeface="Calibri" panose="020F0502020204030204" pitchFamily="34" charset="0"/>
              <a:ea typeface="Calibri" panose="020F0502020204030204" pitchFamily="34" charset="0"/>
            </a:rPr>
            <a:t>פלטפורמות דיגיטליות משותפות: הקמת עמודי תוכן ברשתות החברתיות המחברות בין אנשים דרך תחומי עניין משותפים</a:t>
          </a:r>
          <a:endParaRPr lang="he-IL" sz="1500" kern="1200"/>
        </a:p>
      </dsp:txBody>
      <dsp:txXfrm>
        <a:off x="0" y="3721584"/>
        <a:ext cx="2539999" cy="1524000"/>
      </dsp:txXfrm>
    </dsp:sp>
    <dsp:sp modelId="{A2E27239-1971-43A7-9EF4-1526931A9E81}">
      <dsp:nvSpPr>
        <dsp:cNvPr id="0" name=""/>
        <dsp:cNvSpPr/>
      </dsp:nvSpPr>
      <dsp:spPr>
        <a:xfrm>
          <a:off x="5588000" y="3655000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>
              <a:latin typeface="Calibri" panose="020F0502020204030204" pitchFamily="34" charset="0"/>
              <a:ea typeface="Calibri" panose="020F0502020204030204" pitchFamily="34" charset="0"/>
            </a:rPr>
            <a:t>פיתוח יוזמות משותפות: יצירת הזדמנויות לשיתופי פעולה ופיתוח מיזמים משותפים יאפשר חיזוק הקשר. תלות ההדדית תוביל לאמון ושיתוף פעולה ארוך טווח</a:t>
          </a:r>
          <a:r>
            <a:rPr lang="en-US" sz="15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he-IL" sz="1500" kern="1200" dirty="0"/>
        </a:p>
      </dsp:txBody>
      <dsp:txXfrm>
        <a:off x="5588000" y="3655000"/>
        <a:ext cx="2539999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B45F4-C28C-418C-9DA8-745C6C30560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CEC45-9116-43C1-B6EA-BE5369A32F6A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>
              <a:latin typeface="Calibri" panose="020F0502020204030204" pitchFamily="34" charset="0"/>
              <a:ea typeface="Calibri" panose="020F0502020204030204" pitchFamily="34" charset="0"/>
            </a:rPr>
            <a:t>הפחתת מתחים: דיאלוג ושיתוף פעולה יפחיתו את המתחים בין הקבוצות</a:t>
          </a:r>
          <a:r>
            <a:rPr lang="en-US" sz="1600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he-IL" sz="1600" kern="1200"/>
        </a:p>
      </dsp:txBody>
      <dsp:txXfrm>
        <a:off x="3704613" y="589409"/>
        <a:ext cx="3428105" cy="869055"/>
      </dsp:txXfrm>
    </dsp:sp>
    <dsp:sp modelId="{E592D55F-54E8-48E4-859D-F267E36122E1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>
              <a:latin typeface="Calibri" panose="020F0502020204030204" pitchFamily="34" charset="0"/>
              <a:ea typeface="Calibri" panose="020F0502020204030204" pitchFamily="34" charset="0"/>
            </a:rPr>
            <a:t>שיפור תחושת הביטחון והחוסן החברתי: האמון ההדדי יחזק את תחושת הביטחון והחוסן החברתי של כלל האוכלוסייה</a:t>
          </a:r>
          <a:r>
            <a:rPr lang="en-US" sz="1600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he-IL" sz="1600" kern="1200"/>
        </a:p>
      </dsp:txBody>
      <dsp:txXfrm>
        <a:off x="3704613" y="1672878"/>
        <a:ext cx="3428105" cy="869055"/>
      </dsp:txXfrm>
    </dsp:sp>
    <dsp:sp modelId="{8B3E377A-4CCA-41A7-B4FD-EF429B616064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>
              <a:latin typeface="Calibri" panose="020F0502020204030204" pitchFamily="34" charset="0"/>
              <a:ea typeface="Calibri" panose="020F0502020204030204" pitchFamily="34" charset="0"/>
            </a:rPr>
            <a:t>הגברת שיתופי פעולה: הקשרים החזקים שיווצרו יובילו לפרויקטים משותפים בתחומים שונים</a:t>
          </a:r>
          <a:r>
            <a:rPr lang="en-US" sz="1600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he-IL" sz="1600" kern="1200"/>
        </a:p>
      </dsp:txBody>
      <dsp:txXfrm>
        <a:off x="3704613" y="2756347"/>
        <a:ext cx="3428105" cy="869055"/>
      </dsp:txXfrm>
    </dsp:sp>
    <dsp:sp modelId="{2D3B92B7-0598-4C5A-BDD5-90E4205FAD77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>
              <a:latin typeface="Calibri" panose="020F0502020204030204" pitchFamily="34" charset="0"/>
              <a:ea typeface="Calibri" panose="020F0502020204030204" pitchFamily="34" charset="0"/>
            </a:rPr>
            <a:t>שינוי תפיסות ואמונות: התוכניות החינוכיות והמפגשים יובילו לשינוי תפיסות ואמונות וליחסים טובים יותר בין הקבוצות השונות</a:t>
          </a:r>
          <a:endParaRPr lang="he-IL" sz="1600" kern="1200"/>
        </a:p>
      </dsp:txBody>
      <dsp:txXfrm>
        <a:off x="3704613" y="3839816"/>
        <a:ext cx="3428105" cy="869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43CD8-9179-4F75-AF69-1DE3761C3769}">
      <dsp:nvSpPr>
        <dsp:cNvPr id="0" name=""/>
        <dsp:cNvSpPr/>
      </dsp:nvSpPr>
      <dsp:spPr>
        <a:xfrm>
          <a:off x="960832" y="1533569"/>
          <a:ext cx="2190151" cy="1247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הכשרה ליווי והנחיית הצוות</a:t>
          </a:r>
        </a:p>
      </dsp:txBody>
      <dsp:txXfrm>
        <a:off x="960832" y="1533569"/>
        <a:ext cx="2190151" cy="1247354"/>
      </dsp:txXfrm>
    </dsp:sp>
    <dsp:sp modelId="{E7461117-3819-4004-B29B-D41F0B4285E4}">
      <dsp:nvSpPr>
        <dsp:cNvPr id="0" name=""/>
        <dsp:cNvSpPr/>
      </dsp:nvSpPr>
      <dsp:spPr>
        <a:xfrm>
          <a:off x="945418" y="0"/>
          <a:ext cx="2220978" cy="1332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err="1"/>
            <a:t>סדירויות</a:t>
          </a:r>
          <a:r>
            <a:rPr lang="he-IL" sz="2800" kern="1200" dirty="0"/>
            <a:t>/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מבנה ארגוני</a:t>
          </a:r>
        </a:p>
      </dsp:txBody>
      <dsp:txXfrm>
        <a:off x="945418" y="0"/>
        <a:ext cx="2220978" cy="1332587"/>
      </dsp:txXfrm>
    </dsp:sp>
    <dsp:sp modelId="{F8AAE19C-DF8F-4419-8F5D-2041DA59014E}">
      <dsp:nvSpPr>
        <dsp:cNvPr id="0" name=""/>
        <dsp:cNvSpPr/>
      </dsp:nvSpPr>
      <dsp:spPr>
        <a:xfrm>
          <a:off x="926562" y="2981896"/>
          <a:ext cx="2220978" cy="1332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קהילה</a:t>
          </a:r>
        </a:p>
      </dsp:txBody>
      <dsp:txXfrm>
        <a:off x="926562" y="2981896"/>
        <a:ext cx="2220978" cy="1332587"/>
      </dsp:txXfrm>
    </dsp:sp>
    <dsp:sp modelId="{F3CC25B0-AFB6-478A-8626-81A40D6E5F4E}">
      <dsp:nvSpPr>
        <dsp:cNvPr id="0" name=""/>
        <dsp:cNvSpPr/>
      </dsp:nvSpPr>
      <dsp:spPr>
        <a:xfrm>
          <a:off x="953125" y="4579623"/>
          <a:ext cx="2220978" cy="1332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טיפול בהתנגדויות</a:t>
          </a:r>
        </a:p>
      </dsp:txBody>
      <dsp:txXfrm>
        <a:off x="953125" y="4579623"/>
        <a:ext cx="2220978" cy="133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5188538B-42A1-429D-9657-CC3E25FEBAB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8119FB7-F8C3-4C9E-BF98-731F654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המשגה 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מהו חוסן... ומהם המרכיבים של חוסן...</a:t>
            </a:r>
          </a:p>
          <a:p>
            <a:pPr>
              <a:lnSpc>
                <a:spcPct val="90000"/>
              </a:lnSpc>
              <a:defRPr/>
            </a:pPr>
            <a:endParaRPr lang="he-IL" sz="3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he-IL" sz="3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he-IL" sz="3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he-IL" sz="3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מנהיגות בעת משבר 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אינטליגנציה רגשית: 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1.אמפתיה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2.וויסות רגשות קשים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3.התמדה במשימה, על אף הקשיים,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לקיחת אחריות ויכולת לתת אמירה ברורה, במצב מורכב, בו נשברו כל החוקים המוכרים.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נוכחות.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צפיית הבלתי צפוי.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יכולת להסתייע במומחים ולבקש עזרה.</a:t>
            </a:r>
          </a:p>
          <a:p>
            <a:pPr>
              <a:lnSpc>
                <a:spcPct val="90000"/>
              </a:lnSpc>
              <a:defRPr/>
            </a:pPr>
            <a:r>
              <a:rPr lang="he-IL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הכנסת מורל ותקווה בפעילויות יום יומיות.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19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9D45-598A-4ED3-8A91-2A6B664A6BE5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6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6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44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 smtClean="0">
                <a:cs typeface="Times New Roman (Hebrew)" panose="02020603050405020304" pitchFamily="18" charset="0"/>
              </a:defRPr>
            </a:lvl1pPr>
          </a:lstStyle>
          <a:p>
            <a:fld id="{EF77ABDC-902F-46B3-854B-67F3C5BFC02C}" type="slidenum">
              <a:rPr lang="he-IL" altLang="he-IL"/>
              <a:pPr/>
              <a:t>‹#›</a:t>
            </a:fld>
            <a:endParaRPr lang="en-US" altLang="he-IL" sz="1400"/>
          </a:p>
        </p:txBody>
      </p:sp>
    </p:spTree>
    <p:extLst>
      <p:ext uri="{BB962C8B-B14F-4D97-AF65-F5344CB8AC3E}">
        <p14:creationId xmlns:p14="http://schemas.microsoft.com/office/powerpoint/2010/main" val="9723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prism dir="r" isContent="1" isInverted="1"/>
      </p:transition>
    </mc:Choice>
    <mc:Fallback xmlns=""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8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45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9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3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4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45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14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61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5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57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D8D9-03FD-441E-AC0C-4E792CAF4749}" type="slidenum">
              <a:rPr lang="he-IL" alt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995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9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75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1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56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3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11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2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94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4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D8D9-03FD-441E-AC0C-4E792CAF4749}" type="slidenum">
              <a:rPr lang="he-IL" alt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83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71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7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75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38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9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68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39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55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44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93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D8D9-03FD-441E-AC0C-4E792CAF4749}" type="slidenum">
              <a:rPr lang="he-IL" alt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61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26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0339-BC02-4956-A91D-FB1BDAF60E1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718857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30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74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34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13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7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73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8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71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6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7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89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12E521AE-480C-4796-992B-18C2395CEEBA}" type="datetimeFigureOut">
              <a:rPr lang="he-IL" smtClean="0">
                <a:solidFill>
                  <a:prstClr val="black"/>
                </a:solidFill>
              </a:rPr>
              <a:pPr/>
              <a:t>ה'/תשרי/תשפ"ה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12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D8D9-03FD-441E-AC0C-4E792CAF4749}" type="slidenum">
              <a:rPr lang="he-IL" alt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71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F8AC7C8D-426D-46A8-89E1-68A866BCAEA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2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4767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995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CB16D62-27EB-440C-916A-558AAA8C80BE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6" y="6238878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" y="6308728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9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26" r:id="rId13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881" indent="-192881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910" indent="-160735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2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4767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995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6" y="6238878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" y="6308728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0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881" indent="-192881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910" indent="-160735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2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4767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995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6" y="6238878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" y="6308728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881" indent="-192881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910" indent="-160735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2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4767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995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6" y="6238878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" y="6308728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0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881" indent="-192881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910" indent="-160735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2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4767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995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238189-D66A-4F26-9CD1-BD2A24B33F7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6" y="6238878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" y="6308728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881" indent="-192881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910" indent="-160735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94B0E0B7-FE12-4CD3-9B2A-A1071841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72"/>
            <a:ext cx="12192000" cy="5473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99C9EEC1-7F95-48A8-B589-A46A4AA01E70}"/>
              </a:ext>
            </a:extLst>
          </p:cNvPr>
          <p:cNvSpPr/>
          <p:nvPr/>
        </p:nvSpPr>
        <p:spPr>
          <a:xfrm>
            <a:off x="725860" y="1249616"/>
            <a:ext cx="665759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ef"/>
              </a:rPr>
              <a:t>אחדות בחברה הישראלית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8ECF124B-A1F5-439E-89F8-7F34C190D38E}"/>
              </a:ext>
            </a:extLst>
          </p:cNvPr>
          <p:cNvSpPr/>
          <p:nvPr/>
        </p:nvSpPr>
        <p:spPr>
          <a:xfrm>
            <a:off x="648031" y="5210419"/>
            <a:ext cx="11023158" cy="9664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שאלת חקר: האם פעולות ליצירת אמון וחיזוק הקשר בין הקבוצות השונות בחברה הישראלית, יפחיתו מתחים בין-קהילתיים ויקדמו שיתוף פעולה חברתי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אילו גורמים משפיעים על היווצרות אמון בין קבוצות שונות בחברה הישראלית, וכיצד ניתן לטפח גורמים אלו בבתי הספר של הרשת?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1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34" y="-213262"/>
            <a:ext cx="2556803" cy="21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FD480B7F-FD65-4778-9D73-F78B5224303B}"/>
              </a:ext>
            </a:extLst>
          </p:cNvPr>
          <p:cNvSpPr/>
          <p:nvPr/>
        </p:nvSpPr>
        <p:spPr>
          <a:xfrm>
            <a:off x="7402182" y="844063"/>
            <a:ext cx="4461572" cy="560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e-IL" sz="24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רקע ומטרות</a:t>
            </a:r>
            <a:r>
              <a:rPr lang="en-US" sz="24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החברה הישראלית מאופיינת במגוון רב של קבוצות אתניות, דתיות ותרבותיות. מתחים וקונפליקטים בין הקבוצות הללו יכולים להוביל לחיכוכים ולעיכוב בתהליכי פיתוח ושיתוף פעולה. </a:t>
            </a:r>
          </a:p>
          <a:p>
            <a:pPr algn="ctr">
              <a:lnSpc>
                <a:spcPct val="107000"/>
              </a:lnSpc>
            </a:pPr>
            <a:r>
              <a:rPr lang="he-I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תאוריית השינוי שלנו נועדה לבחון האם פעולות ליצירת אמון וחיזוק הקשר בין הקבוצות השונות בחברה הישראלית יפחיתו מתחים ויקדמו שיתופי פעולה בין הקבוצות השונות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האם ה-7 באוקטובר יצליח ליצור שינוי בשיח התרבותי שלנו? - VLU">
            <a:extLst>
              <a:ext uri="{FF2B5EF4-FFF2-40B4-BE49-F238E27FC236}">
                <a16:creationId xmlns:a16="http://schemas.microsoft.com/office/drawing/2014/main" xmlns="" id="{74DEA08F-A781-42AA-A134-78B990C5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063"/>
            <a:ext cx="7143750" cy="53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Content="1" isInverted="1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2Download.app - Idan Raichel - Even Al Even (Rega Shel Osher) [Prod. by Jordi] עידן רייכל - אבן על אבן (רגע של אושר) (128 kbps)">
            <a:hlinkClick r:id="" action="ppaction://media"/>
            <a:extLst>
              <a:ext uri="{FF2B5EF4-FFF2-40B4-BE49-F238E27FC236}">
                <a16:creationId xmlns:a16="http://schemas.microsoft.com/office/drawing/2014/main" xmlns="" id="{DB1EF891-2DB8-4E2C-9A60-55C86575D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5429840"/>
            <a:ext cx="406400" cy="49307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D931DE1A-281B-4A6C-9A29-93BE7D676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94786"/>
          </a:xfrm>
          <a:prstGeom prst="rect">
            <a:avLst/>
          </a:prstGeom>
        </p:spPr>
      </p:pic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xmlns="" id="{5A7E71BA-526C-425A-804A-48E168D39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787541"/>
              </p:ext>
            </p:extLst>
          </p:nvPr>
        </p:nvGraphicFramePr>
        <p:xfrm>
          <a:off x="2478839" y="11233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מלבן 5">
            <a:extLst>
              <a:ext uri="{FF2B5EF4-FFF2-40B4-BE49-F238E27FC236}">
                <a16:creationId xmlns:a16="http://schemas.microsoft.com/office/drawing/2014/main" xmlns="" id="{53EE2E53-1647-497B-B390-F516B0B32A23}"/>
              </a:ext>
            </a:extLst>
          </p:cNvPr>
          <p:cNvSpPr/>
          <p:nvPr/>
        </p:nvSpPr>
        <p:spPr>
          <a:xfrm>
            <a:off x="8009605" y="100004"/>
            <a:ext cx="409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יעדים ופעולות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3327CEE5-0F81-4228-BA29-F83618855A8E}"/>
              </a:ext>
            </a:extLst>
          </p:cNvPr>
          <p:cNvSpPr/>
          <p:nvPr/>
        </p:nvSpPr>
        <p:spPr>
          <a:xfrm>
            <a:off x="5133544" y="4902513"/>
            <a:ext cx="276664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sz="1600" b="1" dirty="0">
                <a:ea typeface="Calibri" panose="020F0502020204030204" pitchFamily="34" charset="0"/>
              </a:rPr>
              <a:t>שילוב טקסטים רלוונטיים לנושא במקצועות השונים (בלשון, אנגלית, תנ"ך, </a:t>
            </a:r>
            <a:r>
              <a:rPr lang="he-IL" sz="1600" b="1" dirty="0" err="1">
                <a:ea typeface="Calibri" panose="020F0502020204030204" pitchFamily="34" charset="0"/>
              </a:rPr>
              <a:t>הסטוריה</a:t>
            </a:r>
            <a:r>
              <a:rPr lang="he-IL" sz="1600" b="1" dirty="0">
                <a:ea typeface="Calibri" panose="020F0502020204030204" pitchFamily="34" charset="0"/>
              </a:rPr>
              <a:t>, ספרות, אזרחות ומקצועות נוספים לבחירת בית הספר)  בכל מקצוע לפחות שלושה טקסטים רלוונטיים. </a:t>
            </a:r>
            <a:endParaRPr lang="he-IL" sz="1600" b="1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xmlns="" id="{2748036D-D6C6-49AB-B1B6-666E4C50ED52}"/>
              </a:ext>
            </a:extLst>
          </p:cNvPr>
          <p:cNvSpPr/>
          <p:nvPr/>
        </p:nvSpPr>
        <p:spPr>
          <a:xfrm>
            <a:off x="46211" y="5076212"/>
            <a:ext cx="238641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שילוב תכנית לדמוקרטיה בבתי הספר</a:t>
            </a:r>
          </a:p>
        </p:txBody>
      </p:sp>
    </p:spTree>
    <p:extLst>
      <p:ext uri="{BB962C8B-B14F-4D97-AF65-F5344CB8AC3E}">
        <p14:creationId xmlns:p14="http://schemas.microsoft.com/office/powerpoint/2010/main" val="10257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xmlns="" id="{601CC080-B950-46EF-A454-3E7BF4978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143752"/>
              </p:ext>
            </p:extLst>
          </p:nvPr>
        </p:nvGraphicFramePr>
        <p:xfrm>
          <a:off x="406930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5EADAF9F-3170-4292-8E40-AD0BCB192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13" y="2172694"/>
            <a:ext cx="4010688" cy="320855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xmlns="" id="{46D1ECDD-2195-4EA2-AEDC-BF4EB89AE888}"/>
              </a:ext>
            </a:extLst>
          </p:cNvPr>
          <p:cNvSpPr/>
          <p:nvPr/>
        </p:nvSpPr>
        <p:spPr>
          <a:xfrm>
            <a:off x="762744" y="876142"/>
            <a:ext cx="4241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תוצאות צפויות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15B892ED-E3EA-482B-8893-E4A1610E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95"/>
            <a:ext cx="12192000" cy="6858000"/>
          </a:xfrm>
          <a:prstGeom prst="rect">
            <a:avLst/>
          </a:prstGeom>
        </p:spPr>
      </p:pic>
      <p:sp>
        <p:nvSpPr>
          <p:cNvPr id="17410" name="TextBox 4">
            <a:extLst>
              <a:ext uri="{FF2B5EF4-FFF2-40B4-BE49-F238E27FC236}">
                <a16:creationId xmlns:a16="http://schemas.microsoft.com/office/drawing/2014/main" xmlns="" id="{AFAD0D55-9076-41D5-828A-4987776F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5137150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e-IL" altLang="he-IL" sz="1800">
              <a:solidFill>
                <a:srgbClr val="000000"/>
              </a:solidFill>
              <a:latin typeface="Calibri" panose="020F0502020204030204" pitchFamily="34" charset="0"/>
              <a:cs typeface="Times New Roman (Hebrew)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EBB8C8AF-4966-4D9E-B030-45FF5F039D24}"/>
              </a:ext>
            </a:extLst>
          </p:cNvPr>
          <p:cNvSpPr/>
          <p:nvPr/>
        </p:nvSpPr>
        <p:spPr>
          <a:xfrm>
            <a:off x="6445047" y="-23295"/>
            <a:ext cx="4039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/>
                <a:ea typeface="Times New Roman (Hebrew)" panose="02020603050405020304" pitchFamily="18" charset="0"/>
                <a:cs typeface="Arial"/>
              </a:rPr>
              <a:t>מדדי הצלחה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xmlns="" id="{93B37EFF-01C1-48BA-8B65-68BFC0861267}"/>
              </a:ext>
            </a:extLst>
          </p:cNvPr>
          <p:cNvCxnSpPr/>
          <p:nvPr/>
        </p:nvCxnSpPr>
        <p:spPr>
          <a:xfrm>
            <a:off x="6332538" y="4005264"/>
            <a:ext cx="0" cy="5032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5E694B68-6BCD-4616-8569-D713AE8B6EF7}"/>
              </a:ext>
            </a:extLst>
          </p:cNvPr>
          <p:cNvSpPr/>
          <p:nvPr/>
        </p:nvSpPr>
        <p:spPr>
          <a:xfrm>
            <a:off x="437662" y="910699"/>
            <a:ext cx="11561197" cy="309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היקף ההשתתפות בפלטפורמות הדיאלוג ובאירועים הקהילתיים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מדדים כמותיים ואיכותניים של מתחים וקונפליקטים לפני ואחרי הפעולות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מספר שיתופי פעולה ויוזמות משותפות הנרקמים בין הקבוצות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שינוי בעמדות ותפיסות של משתתפים בתוכניות החינוכיות וההכשרות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e-IL" sz="2800" dirty="0">
                <a:ea typeface="Calibri" panose="020F0502020204030204" pitchFamily="34" charset="0"/>
              </a:rPr>
              <a:t>5. גידול במספר העוקבים וגידול במספר המעורבות החיובית בפלטפורמות הדיגיטליות הייעודיות </a:t>
            </a:r>
            <a:endParaRPr lang="he-I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C4880918-0FE9-4031-A964-A0FC5EE3A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087"/>
            <a:ext cx="12191999" cy="694408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30D9CD0-0011-42FC-B865-5C98CAB4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330" y="423659"/>
            <a:ext cx="5465303" cy="1325563"/>
          </a:xfrm>
        </p:spPr>
        <p:txBody>
          <a:bodyPr/>
          <a:lstStyle/>
          <a:p>
            <a:pPr algn="ctr"/>
            <a:r>
              <a:rPr lang="he-IL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היבט ניהולי</a:t>
            </a:r>
            <a:br>
              <a:rPr lang="he-IL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e-IL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חשיבת עתיד בניהול שינויים</a:t>
            </a:r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xmlns="" id="{F4B7CFF4-EF97-4BCA-A2D7-7E08014B9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227355"/>
              </p:ext>
            </p:extLst>
          </p:nvPr>
        </p:nvGraphicFramePr>
        <p:xfrm>
          <a:off x="8317583" y="254457"/>
          <a:ext cx="3874416" cy="591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31D27DBE-54D1-4557-8F65-08C32D3EBDA1}"/>
              </a:ext>
            </a:extLst>
          </p:cNvPr>
          <p:cNvSpPr/>
          <p:nvPr/>
        </p:nvSpPr>
        <p:spPr>
          <a:xfrm>
            <a:off x="3774926" y="1564029"/>
            <a:ext cx="4269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בית הספר שלי</a:t>
            </a:r>
          </a:p>
        </p:txBody>
      </p:sp>
    </p:spTree>
    <p:extLst>
      <p:ext uri="{BB962C8B-B14F-4D97-AF65-F5344CB8AC3E}">
        <p14:creationId xmlns:p14="http://schemas.microsoft.com/office/powerpoint/2010/main" val="414454074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ערכת נושא1" id="{852DF90E-D6AC-4FEA-A2E0-0E2039F9B7F1}" vid="{614D4C4A-9E05-4E78-A99F-ED44D3EB4AD5}"/>
    </a:ext>
  </a:extLst>
</a:theme>
</file>

<file path=ppt/theme/theme2.xml><?xml version="1.0" encoding="utf-8"?>
<a:theme xmlns:a="http://schemas.openxmlformats.org/drawingml/2006/main" name="1_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ערכת נושא1</Template>
  <TotalTime>303</TotalTime>
  <Words>393</Words>
  <Application>Microsoft Office PowerPoint</Application>
  <PresentationFormat>מסך רחב</PresentationFormat>
  <Paragraphs>53</Paragraphs>
  <Slides>6</Slides>
  <Notes>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6</vt:i4>
      </vt:variant>
    </vt:vector>
  </HeadingPairs>
  <TitlesOfParts>
    <vt:vector size="17" baseType="lpstr">
      <vt:lpstr>Alef</vt:lpstr>
      <vt:lpstr>Arial</vt:lpstr>
      <vt:lpstr>Calibri</vt:lpstr>
      <vt:lpstr>Times New Roman</vt:lpstr>
      <vt:lpstr>Times New Roman (Hebrew)</vt:lpstr>
      <vt:lpstr>Wingdings</vt:lpstr>
      <vt:lpstr>ערכת נושא1</vt:lpstr>
      <vt:lpstr>1_מצגת אורט ללא כיתוב</vt:lpstr>
      <vt:lpstr>2_מצגת אורט ללא כיתוב</vt:lpstr>
      <vt:lpstr>3_מצגת אורט ללא כיתוב</vt:lpstr>
      <vt:lpstr>4_מצגת אורט ללא כיתוב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היבט ניהולי חשיבת עתיד בניהול שינויים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הרהורים באמצע הדרך</dc:title>
  <dc:creator>User</dc:creator>
  <cp:lastModifiedBy>Ronit Simon</cp:lastModifiedBy>
  <cp:revision>67</cp:revision>
  <dcterms:created xsi:type="dcterms:W3CDTF">2020-02-01T15:08:10Z</dcterms:created>
  <dcterms:modified xsi:type="dcterms:W3CDTF">2024-10-07T13:11:33Z</dcterms:modified>
</cp:coreProperties>
</file>